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4"/>
  </p:notesMasterIdLst>
  <p:sldIdLst>
    <p:sldId id="256" r:id="rId2"/>
    <p:sldId id="377" r:id="rId3"/>
    <p:sldId id="257" r:id="rId4"/>
    <p:sldId id="258" r:id="rId5"/>
    <p:sldId id="259" r:id="rId6"/>
    <p:sldId id="385" r:id="rId7"/>
    <p:sldId id="421" r:id="rId8"/>
    <p:sldId id="260" r:id="rId9"/>
    <p:sldId id="422" r:id="rId10"/>
    <p:sldId id="261" r:id="rId11"/>
    <p:sldId id="386" r:id="rId12"/>
    <p:sldId id="388" r:id="rId13"/>
    <p:sldId id="389" r:id="rId14"/>
    <p:sldId id="262" r:id="rId15"/>
    <p:sldId id="263" r:id="rId16"/>
    <p:sldId id="429" r:id="rId17"/>
    <p:sldId id="599" r:id="rId18"/>
    <p:sldId id="390" r:id="rId19"/>
    <p:sldId id="305" r:id="rId20"/>
    <p:sldId id="306" r:id="rId21"/>
    <p:sldId id="341" r:id="rId22"/>
    <p:sldId id="308" r:id="rId23"/>
    <p:sldId id="342" r:id="rId24"/>
    <p:sldId id="391" r:id="rId25"/>
    <p:sldId id="316" r:id="rId26"/>
    <p:sldId id="400" r:id="rId27"/>
    <p:sldId id="396" r:id="rId28"/>
    <p:sldId id="401" r:id="rId29"/>
    <p:sldId id="402" r:id="rId30"/>
    <p:sldId id="405" r:id="rId31"/>
    <p:sldId id="601" r:id="rId32"/>
    <p:sldId id="602" r:id="rId33"/>
    <p:sldId id="293" r:id="rId34"/>
    <p:sldId id="398" r:id="rId35"/>
    <p:sldId id="381" r:id="rId36"/>
    <p:sldId id="409" r:id="rId37"/>
    <p:sldId id="404" r:id="rId38"/>
    <p:sldId id="406" r:id="rId39"/>
    <p:sldId id="397" r:id="rId40"/>
    <p:sldId id="430" r:id="rId41"/>
    <p:sldId id="411" r:id="rId42"/>
    <p:sldId id="325" r:id="rId43"/>
    <p:sldId id="407" r:id="rId44"/>
    <p:sldId id="321" r:id="rId45"/>
    <p:sldId id="322" r:id="rId46"/>
    <p:sldId id="326" r:id="rId47"/>
    <p:sldId id="376" r:id="rId48"/>
    <p:sldId id="340" r:id="rId49"/>
    <p:sldId id="359" r:id="rId50"/>
    <p:sldId id="424" r:id="rId51"/>
    <p:sldId id="425" r:id="rId52"/>
    <p:sldId id="426" r:id="rId53"/>
    <p:sldId id="413" r:id="rId54"/>
    <p:sldId id="366" r:id="rId55"/>
    <p:sldId id="338" r:id="rId56"/>
    <p:sldId id="339" r:id="rId57"/>
    <p:sldId id="383" r:id="rId58"/>
    <p:sldId id="414" r:id="rId59"/>
    <p:sldId id="423" r:id="rId60"/>
    <p:sldId id="416" r:id="rId61"/>
    <p:sldId id="419" r:id="rId62"/>
    <p:sldId id="331" r:id="rId63"/>
    <p:sldId id="427" r:id="rId64"/>
    <p:sldId id="428" r:id="rId65"/>
    <p:sldId id="600" r:id="rId66"/>
    <p:sldId id="420" r:id="rId67"/>
    <p:sldId id="333" r:id="rId68"/>
    <p:sldId id="372" r:id="rId69"/>
    <p:sldId id="373" r:id="rId70"/>
    <p:sldId id="431" r:id="rId71"/>
    <p:sldId id="432" r:id="rId72"/>
    <p:sldId id="378" r:id="rId7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BE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49" autoAdjust="0"/>
    <p:restoredTop sz="89818" autoAdjust="0"/>
  </p:normalViewPr>
  <p:slideViewPr>
    <p:cSldViewPr snapToGrid="0">
      <p:cViewPr varScale="1">
        <p:scale>
          <a:sx n="53" d="100"/>
          <a:sy n="53" d="100"/>
        </p:scale>
        <p:origin x="1196" y="52"/>
      </p:cViewPr>
      <p:guideLst/>
    </p:cSldViewPr>
  </p:slideViewPr>
  <p:notesTextViewPr>
    <p:cViewPr>
      <p:scale>
        <a:sx n="1" d="1"/>
        <a:sy n="1" d="1"/>
      </p:scale>
      <p:origin x="0" y="-1328"/>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diagrams/_rels/data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image" Target="../media/image5.jpg"/><Relationship Id="rId5" Type="http://schemas.openxmlformats.org/officeDocument/2006/relationships/image" Target="../media/image9.jpg"/><Relationship Id="rId4" Type="http://schemas.openxmlformats.org/officeDocument/2006/relationships/image" Target="../media/image8.jpg"/></Relationships>
</file>

<file path=ppt/diagrams/_rels/drawing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image" Target="../media/image5.jpg"/><Relationship Id="rId5" Type="http://schemas.openxmlformats.org/officeDocument/2006/relationships/image" Target="../media/image9.jpg"/><Relationship Id="rId4" Type="http://schemas.openxmlformats.org/officeDocument/2006/relationships/image" Target="../media/image8.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F34EE0-443C-46CD-B711-2616AC4DDB0C}"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vi-VN"/>
        </a:p>
      </dgm:t>
    </dgm:pt>
    <dgm:pt modelId="{36DFCCA8-14D7-4212-A8D8-85F2C6C6566F}">
      <dgm:prSet phldrT="[Text]"/>
      <dgm:spPr/>
      <dgm:t>
        <a:bodyPr/>
        <a:lstStyle/>
        <a:p>
          <a:r>
            <a:rPr lang="en-US" dirty="0" err="1"/>
            <a:t>Tiếp</a:t>
          </a:r>
          <a:r>
            <a:rPr lang="en-US" dirty="0"/>
            <a:t> </a:t>
          </a:r>
          <a:r>
            <a:rPr lang="en-US" dirty="0" err="1"/>
            <a:t>cận</a:t>
          </a:r>
          <a:r>
            <a:rPr lang="en-US" dirty="0"/>
            <a:t> </a:t>
          </a:r>
          <a:r>
            <a:rPr lang="en-US" dirty="0" err="1"/>
            <a:t>chẩn</a:t>
          </a:r>
          <a:r>
            <a:rPr lang="en-US" dirty="0"/>
            <a:t> </a:t>
          </a:r>
          <a:r>
            <a:rPr lang="en-US" dirty="0" err="1"/>
            <a:t>đoán</a:t>
          </a:r>
          <a:r>
            <a:rPr lang="en-US" dirty="0"/>
            <a:t> MIS-C, </a:t>
          </a:r>
          <a:r>
            <a:rPr lang="en-US" dirty="0" err="1"/>
            <a:t>Tiêu</a:t>
          </a:r>
          <a:r>
            <a:rPr lang="en-US" dirty="0"/>
            <a:t> </a:t>
          </a:r>
          <a:r>
            <a:rPr lang="en-US" dirty="0" err="1"/>
            <a:t>chuẩn</a:t>
          </a:r>
          <a:r>
            <a:rPr lang="en-US" dirty="0"/>
            <a:t> </a:t>
          </a:r>
          <a:r>
            <a:rPr lang="en-US" dirty="0" err="1"/>
            <a:t>chẩn</a:t>
          </a:r>
          <a:r>
            <a:rPr lang="en-US" dirty="0"/>
            <a:t> </a:t>
          </a:r>
          <a:r>
            <a:rPr lang="en-US" dirty="0" err="1"/>
            <a:t>đoán</a:t>
          </a:r>
          <a:r>
            <a:rPr lang="en-US" dirty="0"/>
            <a:t> MIS-C</a:t>
          </a:r>
          <a:endParaRPr lang="vi-VN" dirty="0"/>
        </a:p>
      </dgm:t>
    </dgm:pt>
    <dgm:pt modelId="{1D682232-8434-43BA-9EC7-32CD9BCE5140}" type="parTrans" cxnId="{817B1191-3AC8-462F-9CE7-F3F3096CD1C0}">
      <dgm:prSet/>
      <dgm:spPr/>
      <dgm:t>
        <a:bodyPr/>
        <a:lstStyle/>
        <a:p>
          <a:endParaRPr lang="vi-VN"/>
        </a:p>
      </dgm:t>
    </dgm:pt>
    <dgm:pt modelId="{155AA84A-6958-4019-9678-A1D253A81AEB}" type="sibTrans" cxnId="{817B1191-3AC8-462F-9CE7-F3F3096CD1C0}">
      <dgm:prSet/>
      <dgm:spPr/>
      <dgm:t>
        <a:bodyPr/>
        <a:lstStyle/>
        <a:p>
          <a:endParaRPr lang="vi-VN"/>
        </a:p>
      </dgm:t>
    </dgm:pt>
    <dgm:pt modelId="{2F0C4BC6-4728-4C36-9D17-7D035E712951}">
      <dgm:prSet phldrT="[Text]"/>
      <dgm:spPr/>
      <dgm:t>
        <a:bodyPr/>
        <a:lstStyle/>
        <a:p>
          <a:r>
            <a:rPr lang="en-US" dirty="0" err="1"/>
            <a:t>Điều</a:t>
          </a:r>
          <a:r>
            <a:rPr lang="en-US" dirty="0"/>
            <a:t> </a:t>
          </a:r>
          <a:r>
            <a:rPr lang="en-US" dirty="0" err="1"/>
            <a:t>trị</a:t>
          </a:r>
          <a:r>
            <a:rPr lang="en-US" dirty="0"/>
            <a:t> MIS-C </a:t>
          </a:r>
          <a:r>
            <a:rPr lang="en-US" dirty="0" err="1"/>
            <a:t>kèm</a:t>
          </a:r>
          <a:r>
            <a:rPr lang="en-US" dirty="0"/>
            <a:t> </a:t>
          </a:r>
          <a:r>
            <a:rPr lang="en-US" dirty="0" err="1"/>
            <a:t>sốc</a:t>
          </a:r>
          <a:r>
            <a:rPr lang="en-US" dirty="0"/>
            <a:t> , MIS-C </a:t>
          </a:r>
          <a:r>
            <a:rPr lang="en-US" dirty="0" err="1"/>
            <a:t>thể</a:t>
          </a:r>
          <a:r>
            <a:rPr lang="en-US" dirty="0"/>
            <a:t> </a:t>
          </a:r>
          <a:r>
            <a:rPr lang="en-US" dirty="0" err="1"/>
            <a:t>giống</a:t>
          </a:r>
          <a:r>
            <a:rPr lang="en-US" dirty="0"/>
            <a:t> Kawasaki	</a:t>
          </a:r>
          <a:endParaRPr lang="vi-VN" dirty="0"/>
        </a:p>
      </dgm:t>
    </dgm:pt>
    <dgm:pt modelId="{DDCF5B50-E8C4-4B74-BD61-DCACB8ABA3C1}" type="parTrans" cxnId="{4EF57157-B8A8-4BE9-B64A-F4160C74B65E}">
      <dgm:prSet/>
      <dgm:spPr/>
      <dgm:t>
        <a:bodyPr/>
        <a:lstStyle/>
        <a:p>
          <a:endParaRPr lang="vi-VN"/>
        </a:p>
      </dgm:t>
    </dgm:pt>
    <dgm:pt modelId="{3D172CA6-7427-4525-8288-880020231BC1}" type="sibTrans" cxnId="{4EF57157-B8A8-4BE9-B64A-F4160C74B65E}">
      <dgm:prSet/>
      <dgm:spPr/>
      <dgm:t>
        <a:bodyPr/>
        <a:lstStyle/>
        <a:p>
          <a:endParaRPr lang="vi-VN"/>
        </a:p>
      </dgm:t>
    </dgm:pt>
    <dgm:pt modelId="{854CD72F-8602-44E5-B168-ED0D29CDB379}">
      <dgm:prSet phldrT="[Text]"/>
      <dgm:spPr/>
      <dgm:t>
        <a:bodyPr/>
        <a:lstStyle/>
        <a:p>
          <a:r>
            <a:rPr lang="en-US" dirty="0"/>
            <a:t>Theo </a:t>
          </a:r>
          <a:r>
            <a:rPr lang="en-US" dirty="0" err="1"/>
            <a:t>dõi</a:t>
          </a:r>
          <a:r>
            <a:rPr lang="en-US" dirty="0"/>
            <a:t> MIS-C</a:t>
          </a:r>
          <a:endParaRPr lang="vi-VN" dirty="0"/>
        </a:p>
      </dgm:t>
    </dgm:pt>
    <dgm:pt modelId="{0243EB9A-BF81-4A5F-B1AE-A6D68FD3B167}" type="parTrans" cxnId="{11EB2426-7D0C-4A26-81C4-E8445C6DC796}">
      <dgm:prSet/>
      <dgm:spPr/>
      <dgm:t>
        <a:bodyPr/>
        <a:lstStyle/>
        <a:p>
          <a:endParaRPr lang="vi-VN"/>
        </a:p>
      </dgm:t>
    </dgm:pt>
    <dgm:pt modelId="{CA09DD87-C774-4ED5-8AC8-A7523D87A623}" type="sibTrans" cxnId="{11EB2426-7D0C-4A26-81C4-E8445C6DC796}">
      <dgm:prSet/>
      <dgm:spPr/>
      <dgm:t>
        <a:bodyPr/>
        <a:lstStyle/>
        <a:p>
          <a:endParaRPr lang="vi-VN"/>
        </a:p>
      </dgm:t>
    </dgm:pt>
    <dgm:pt modelId="{5C055B7D-807F-4E67-A377-3BEA482A5E44}" type="pres">
      <dgm:prSet presAssocID="{65F34EE0-443C-46CD-B711-2616AC4DDB0C}" presName="Name0" presStyleCnt="0">
        <dgm:presLayoutVars>
          <dgm:chMax val="7"/>
          <dgm:chPref val="7"/>
          <dgm:dir/>
        </dgm:presLayoutVars>
      </dgm:prSet>
      <dgm:spPr/>
    </dgm:pt>
    <dgm:pt modelId="{680412C3-4171-404E-B10F-671DBEB4D545}" type="pres">
      <dgm:prSet presAssocID="{65F34EE0-443C-46CD-B711-2616AC4DDB0C}" presName="Name1" presStyleCnt="0"/>
      <dgm:spPr/>
    </dgm:pt>
    <dgm:pt modelId="{1F369D71-B1F4-4317-81B5-BBA56F9E0894}" type="pres">
      <dgm:prSet presAssocID="{65F34EE0-443C-46CD-B711-2616AC4DDB0C}" presName="cycle" presStyleCnt="0"/>
      <dgm:spPr/>
    </dgm:pt>
    <dgm:pt modelId="{314A46F7-E847-4878-8837-F706C2191AAF}" type="pres">
      <dgm:prSet presAssocID="{65F34EE0-443C-46CD-B711-2616AC4DDB0C}" presName="srcNode" presStyleLbl="node1" presStyleIdx="0" presStyleCnt="3"/>
      <dgm:spPr/>
    </dgm:pt>
    <dgm:pt modelId="{1E22922D-5579-462B-B99D-AD8C51226577}" type="pres">
      <dgm:prSet presAssocID="{65F34EE0-443C-46CD-B711-2616AC4DDB0C}" presName="conn" presStyleLbl="parChTrans1D2" presStyleIdx="0" presStyleCnt="1"/>
      <dgm:spPr/>
    </dgm:pt>
    <dgm:pt modelId="{43C5B279-B6AB-4A0F-AAD7-4F9B7DBE8E14}" type="pres">
      <dgm:prSet presAssocID="{65F34EE0-443C-46CD-B711-2616AC4DDB0C}" presName="extraNode" presStyleLbl="node1" presStyleIdx="0" presStyleCnt="3"/>
      <dgm:spPr/>
    </dgm:pt>
    <dgm:pt modelId="{62500339-AD8F-4A90-9234-436532747614}" type="pres">
      <dgm:prSet presAssocID="{65F34EE0-443C-46CD-B711-2616AC4DDB0C}" presName="dstNode" presStyleLbl="node1" presStyleIdx="0" presStyleCnt="3"/>
      <dgm:spPr/>
    </dgm:pt>
    <dgm:pt modelId="{4B815738-313D-4C4B-8884-94495E951776}" type="pres">
      <dgm:prSet presAssocID="{36DFCCA8-14D7-4212-A8D8-85F2C6C6566F}" presName="text_1" presStyleLbl="node1" presStyleIdx="0" presStyleCnt="3">
        <dgm:presLayoutVars>
          <dgm:bulletEnabled val="1"/>
        </dgm:presLayoutVars>
      </dgm:prSet>
      <dgm:spPr/>
    </dgm:pt>
    <dgm:pt modelId="{C1F84D76-4043-411B-BCF7-BF7397F89517}" type="pres">
      <dgm:prSet presAssocID="{36DFCCA8-14D7-4212-A8D8-85F2C6C6566F}" presName="accent_1" presStyleCnt="0"/>
      <dgm:spPr/>
    </dgm:pt>
    <dgm:pt modelId="{F3C9E49D-E816-4DA6-821B-35F03B0A1187}" type="pres">
      <dgm:prSet presAssocID="{36DFCCA8-14D7-4212-A8D8-85F2C6C6566F}" presName="accentRepeatNode" presStyleLbl="solidFgAcc1" presStyleIdx="0" presStyleCnt="3"/>
      <dgm:spPr/>
    </dgm:pt>
    <dgm:pt modelId="{1118ABD5-1A2E-4345-A00A-8C1E8FFA7300}" type="pres">
      <dgm:prSet presAssocID="{2F0C4BC6-4728-4C36-9D17-7D035E712951}" presName="text_2" presStyleLbl="node1" presStyleIdx="1" presStyleCnt="3">
        <dgm:presLayoutVars>
          <dgm:bulletEnabled val="1"/>
        </dgm:presLayoutVars>
      </dgm:prSet>
      <dgm:spPr/>
    </dgm:pt>
    <dgm:pt modelId="{33BB4850-4F02-4566-8F23-3FC1AF0D31E4}" type="pres">
      <dgm:prSet presAssocID="{2F0C4BC6-4728-4C36-9D17-7D035E712951}" presName="accent_2" presStyleCnt="0"/>
      <dgm:spPr/>
    </dgm:pt>
    <dgm:pt modelId="{4E8B2820-872C-46C4-84C1-1F0D1B58093F}" type="pres">
      <dgm:prSet presAssocID="{2F0C4BC6-4728-4C36-9D17-7D035E712951}" presName="accentRepeatNode" presStyleLbl="solidFgAcc1" presStyleIdx="1" presStyleCnt="3"/>
      <dgm:spPr/>
    </dgm:pt>
    <dgm:pt modelId="{9CC760D8-C773-4D15-8EEC-91F13341F188}" type="pres">
      <dgm:prSet presAssocID="{854CD72F-8602-44E5-B168-ED0D29CDB379}" presName="text_3" presStyleLbl="node1" presStyleIdx="2" presStyleCnt="3">
        <dgm:presLayoutVars>
          <dgm:bulletEnabled val="1"/>
        </dgm:presLayoutVars>
      </dgm:prSet>
      <dgm:spPr/>
    </dgm:pt>
    <dgm:pt modelId="{A9B78E0A-B4F6-46BC-B6AD-6A796CF23950}" type="pres">
      <dgm:prSet presAssocID="{854CD72F-8602-44E5-B168-ED0D29CDB379}" presName="accent_3" presStyleCnt="0"/>
      <dgm:spPr/>
    </dgm:pt>
    <dgm:pt modelId="{B1E9F958-25DC-45DF-B6C4-8442888C06B0}" type="pres">
      <dgm:prSet presAssocID="{854CD72F-8602-44E5-B168-ED0D29CDB379}" presName="accentRepeatNode" presStyleLbl="solidFgAcc1" presStyleIdx="2" presStyleCnt="3"/>
      <dgm:spPr/>
    </dgm:pt>
  </dgm:ptLst>
  <dgm:cxnLst>
    <dgm:cxn modelId="{3CE20707-8CEE-4D2B-B6EA-19D555FB26EC}" type="presOf" srcId="{155AA84A-6958-4019-9678-A1D253A81AEB}" destId="{1E22922D-5579-462B-B99D-AD8C51226577}" srcOrd="0" destOrd="0" presId="urn:microsoft.com/office/officeart/2008/layout/VerticalCurvedList"/>
    <dgm:cxn modelId="{61912510-10D7-42F8-B130-41ADA79943AE}" type="presOf" srcId="{65F34EE0-443C-46CD-B711-2616AC4DDB0C}" destId="{5C055B7D-807F-4E67-A377-3BEA482A5E44}" srcOrd="0" destOrd="0" presId="urn:microsoft.com/office/officeart/2008/layout/VerticalCurvedList"/>
    <dgm:cxn modelId="{11EB2426-7D0C-4A26-81C4-E8445C6DC796}" srcId="{65F34EE0-443C-46CD-B711-2616AC4DDB0C}" destId="{854CD72F-8602-44E5-B168-ED0D29CDB379}" srcOrd="2" destOrd="0" parTransId="{0243EB9A-BF81-4A5F-B1AE-A6D68FD3B167}" sibTransId="{CA09DD87-C774-4ED5-8AC8-A7523D87A623}"/>
    <dgm:cxn modelId="{6BFB5926-B9DC-4EF1-B000-BFDC3D8B03DD}" type="presOf" srcId="{36DFCCA8-14D7-4212-A8D8-85F2C6C6566F}" destId="{4B815738-313D-4C4B-8884-94495E951776}" srcOrd="0" destOrd="0" presId="urn:microsoft.com/office/officeart/2008/layout/VerticalCurvedList"/>
    <dgm:cxn modelId="{4EF57157-B8A8-4BE9-B64A-F4160C74B65E}" srcId="{65F34EE0-443C-46CD-B711-2616AC4DDB0C}" destId="{2F0C4BC6-4728-4C36-9D17-7D035E712951}" srcOrd="1" destOrd="0" parTransId="{DDCF5B50-E8C4-4B74-BD61-DCACB8ABA3C1}" sibTransId="{3D172CA6-7427-4525-8288-880020231BC1}"/>
    <dgm:cxn modelId="{AADDAB7C-179F-42BD-BFCA-E533B1678955}" type="presOf" srcId="{2F0C4BC6-4728-4C36-9D17-7D035E712951}" destId="{1118ABD5-1A2E-4345-A00A-8C1E8FFA7300}" srcOrd="0" destOrd="0" presId="urn:microsoft.com/office/officeart/2008/layout/VerticalCurvedList"/>
    <dgm:cxn modelId="{817B1191-3AC8-462F-9CE7-F3F3096CD1C0}" srcId="{65F34EE0-443C-46CD-B711-2616AC4DDB0C}" destId="{36DFCCA8-14D7-4212-A8D8-85F2C6C6566F}" srcOrd="0" destOrd="0" parTransId="{1D682232-8434-43BA-9EC7-32CD9BCE5140}" sibTransId="{155AA84A-6958-4019-9678-A1D253A81AEB}"/>
    <dgm:cxn modelId="{AE5CE4B2-55BF-418D-942E-016A6697374B}" type="presOf" srcId="{854CD72F-8602-44E5-B168-ED0D29CDB379}" destId="{9CC760D8-C773-4D15-8EEC-91F13341F188}" srcOrd="0" destOrd="0" presId="urn:microsoft.com/office/officeart/2008/layout/VerticalCurvedList"/>
    <dgm:cxn modelId="{5447367A-762F-4DD8-87E4-1893E677A799}" type="presParOf" srcId="{5C055B7D-807F-4E67-A377-3BEA482A5E44}" destId="{680412C3-4171-404E-B10F-671DBEB4D545}" srcOrd="0" destOrd="0" presId="urn:microsoft.com/office/officeart/2008/layout/VerticalCurvedList"/>
    <dgm:cxn modelId="{E618ABE1-D9D7-4F77-BA19-4B116F380BEB}" type="presParOf" srcId="{680412C3-4171-404E-B10F-671DBEB4D545}" destId="{1F369D71-B1F4-4317-81B5-BBA56F9E0894}" srcOrd="0" destOrd="0" presId="urn:microsoft.com/office/officeart/2008/layout/VerticalCurvedList"/>
    <dgm:cxn modelId="{95C79006-426A-44D2-BCDB-73E2996AF80D}" type="presParOf" srcId="{1F369D71-B1F4-4317-81B5-BBA56F9E0894}" destId="{314A46F7-E847-4878-8837-F706C2191AAF}" srcOrd="0" destOrd="0" presId="urn:microsoft.com/office/officeart/2008/layout/VerticalCurvedList"/>
    <dgm:cxn modelId="{BEAC3A4D-2038-450C-8B36-29B4327DDD10}" type="presParOf" srcId="{1F369D71-B1F4-4317-81B5-BBA56F9E0894}" destId="{1E22922D-5579-462B-B99D-AD8C51226577}" srcOrd="1" destOrd="0" presId="urn:microsoft.com/office/officeart/2008/layout/VerticalCurvedList"/>
    <dgm:cxn modelId="{2C284A64-3662-474F-96F0-FFEDEFBFF88F}" type="presParOf" srcId="{1F369D71-B1F4-4317-81B5-BBA56F9E0894}" destId="{43C5B279-B6AB-4A0F-AAD7-4F9B7DBE8E14}" srcOrd="2" destOrd="0" presId="urn:microsoft.com/office/officeart/2008/layout/VerticalCurvedList"/>
    <dgm:cxn modelId="{A98E8970-5ABF-4515-9122-C7FC57FCC832}" type="presParOf" srcId="{1F369D71-B1F4-4317-81B5-BBA56F9E0894}" destId="{62500339-AD8F-4A90-9234-436532747614}" srcOrd="3" destOrd="0" presId="urn:microsoft.com/office/officeart/2008/layout/VerticalCurvedList"/>
    <dgm:cxn modelId="{2486E04C-AC5E-46B1-B8FF-B69AAC062DB6}" type="presParOf" srcId="{680412C3-4171-404E-B10F-671DBEB4D545}" destId="{4B815738-313D-4C4B-8884-94495E951776}" srcOrd="1" destOrd="0" presId="urn:microsoft.com/office/officeart/2008/layout/VerticalCurvedList"/>
    <dgm:cxn modelId="{F2DF87FE-BE5A-4396-9521-B6EBCB72884B}" type="presParOf" srcId="{680412C3-4171-404E-B10F-671DBEB4D545}" destId="{C1F84D76-4043-411B-BCF7-BF7397F89517}" srcOrd="2" destOrd="0" presId="urn:microsoft.com/office/officeart/2008/layout/VerticalCurvedList"/>
    <dgm:cxn modelId="{0F9085B1-24F8-4D6F-99AD-127E4F84363A}" type="presParOf" srcId="{C1F84D76-4043-411B-BCF7-BF7397F89517}" destId="{F3C9E49D-E816-4DA6-821B-35F03B0A1187}" srcOrd="0" destOrd="0" presId="urn:microsoft.com/office/officeart/2008/layout/VerticalCurvedList"/>
    <dgm:cxn modelId="{8761ED95-DAA1-4A37-B707-D632E7611EA5}" type="presParOf" srcId="{680412C3-4171-404E-B10F-671DBEB4D545}" destId="{1118ABD5-1A2E-4345-A00A-8C1E8FFA7300}" srcOrd="3" destOrd="0" presId="urn:microsoft.com/office/officeart/2008/layout/VerticalCurvedList"/>
    <dgm:cxn modelId="{FD8FCE85-F267-4309-86E0-296ADB059C94}" type="presParOf" srcId="{680412C3-4171-404E-B10F-671DBEB4D545}" destId="{33BB4850-4F02-4566-8F23-3FC1AF0D31E4}" srcOrd="4" destOrd="0" presId="urn:microsoft.com/office/officeart/2008/layout/VerticalCurvedList"/>
    <dgm:cxn modelId="{13D99A7F-89FF-4266-94C1-0F20F0A09139}" type="presParOf" srcId="{33BB4850-4F02-4566-8F23-3FC1AF0D31E4}" destId="{4E8B2820-872C-46C4-84C1-1F0D1B58093F}" srcOrd="0" destOrd="0" presId="urn:microsoft.com/office/officeart/2008/layout/VerticalCurvedList"/>
    <dgm:cxn modelId="{2A51A202-F30F-4375-97AA-16A1D743DF3A}" type="presParOf" srcId="{680412C3-4171-404E-B10F-671DBEB4D545}" destId="{9CC760D8-C773-4D15-8EEC-91F13341F188}" srcOrd="5" destOrd="0" presId="urn:microsoft.com/office/officeart/2008/layout/VerticalCurvedList"/>
    <dgm:cxn modelId="{3121A437-BD9E-40FE-8FA8-693EE8CEC2D6}" type="presParOf" srcId="{680412C3-4171-404E-B10F-671DBEB4D545}" destId="{A9B78E0A-B4F6-46BC-B6AD-6A796CF23950}" srcOrd="6" destOrd="0" presId="urn:microsoft.com/office/officeart/2008/layout/VerticalCurvedList"/>
    <dgm:cxn modelId="{6687B924-E262-4CCA-9C0A-79936802CF2F}" type="presParOf" srcId="{A9B78E0A-B4F6-46BC-B6AD-6A796CF23950}" destId="{B1E9F958-25DC-45DF-B6C4-8442888C06B0}"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E4D033-B743-4998-A2ED-09976502BF25}" type="doc">
      <dgm:prSet loTypeId="urn:microsoft.com/office/officeart/2009/3/layout/HorizontalOrganizationChart" loCatId="hierarchy" qsTypeId="urn:microsoft.com/office/officeart/2005/8/quickstyle/simple1" qsCatId="simple" csTypeId="urn:microsoft.com/office/officeart/2005/8/colors/accent0_1" csCatId="mainScheme" phldr="1"/>
      <dgm:spPr/>
      <dgm:t>
        <a:bodyPr/>
        <a:lstStyle/>
        <a:p>
          <a:endParaRPr lang="en-US"/>
        </a:p>
      </dgm:t>
    </dgm:pt>
    <dgm:pt modelId="{3E62F912-E979-4C31-9ABE-22687E091B4A}">
      <dgm:prSet phldrT="[Text]" custT="1">
        <dgm:style>
          <a:lnRef idx="2">
            <a:schemeClr val="dk1"/>
          </a:lnRef>
          <a:fillRef idx="1">
            <a:schemeClr val="lt1"/>
          </a:fillRef>
          <a:effectRef idx="0">
            <a:schemeClr val="dk1"/>
          </a:effectRef>
          <a:fontRef idx="minor">
            <a:schemeClr val="dk1"/>
          </a:fontRef>
        </dgm:style>
      </dgm:prSet>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Sốt</a:t>
          </a:r>
          <a:r>
            <a:rPr lang="en-US" sz="2000" dirty="0">
              <a:latin typeface="Tahoma" panose="020B0604030504040204" pitchFamily="34" charset="0"/>
              <a:ea typeface="Tahoma" panose="020B0604030504040204" pitchFamily="34" charset="0"/>
              <a:cs typeface="Tahoma" panose="020B0604030504040204" pitchFamily="34" charset="0"/>
            </a:rPr>
            <a:t> + </a:t>
          </a:r>
          <a:r>
            <a:rPr lang="en-US" sz="2000" dirty="0" err="1">
              <a:latin typeface="Tahoma" panose="020B0604030504040204" pitchFamily="34" charset="0"/>
              <a:ea typeface="Tahoma" panose="020B0604030504040204" pitchFamily="34" charset="0"/>
              <a:cs typeface="Tahoma" panose="020B0604030504040204" pitchFamily="34" charset="0"/>
            </a:rPr>
            <a:t>phát</a:t>
          </a:r>
          <a:r>
            <a:rPr lang="en-US" sz="2000" dirty="0">
              <a:latin typeface="Tahoma" panose="020B0604030504040204" pitchFamily="34" charset="0"/>
              <a:ea typeface="Tahoma" panose="020B0604030504040204" pitchFamily="34" charset="0"/>
              <a:cs typeface="Tahoma" panose="020B0604030504040204" pitchFamily="34" charset="0"/>
            </a:rPr>
            <a:t> ban</a:t>
          </a:r>
        </a:p>
      </dgm:t>
    </dgm:pt>
    <dgm:pt modelId="{0ED6F304-3E32-47B3-B2F8-BD3EC08D1DAB}" type="parTrans" cxnId="{BBDA1C09-8431-4C14-B9A2-A51C08DD2CBE}">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2764525F-AD07-4382-AFAA-D813CB61E46A}" type="sibTrans" cxnId="{BBDA1C09-8431-4C14-B9A2-A51C08DD2CBE}">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588EB9EB-65C6-44E8-B601-7025D096C38F}">
      <dgm:prSet phldrT="[Text]" custT="1">
        <dgm:style>
          <a:lnRef idx="2">
            <a:schemeClr val="dk1"/>
          </a:lnRef>
          <a:fillRef idx="1">
            <a:schemeClr val="lt1"/>
          </a:fillRef>
          <a:effectRef idx="0">
            <a:schemeClr val="dk1"/>
          </a:effectRef>
          <a:fontRef idx="minor">
            <a:schemeClr val="dk1"/>
          </a:fontRef>
        </dgm:style>
      </dgm:prSet>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Nhiễm</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trùng</a:t>
          </a:r>
          <a:endParaRPr lang="en-US" sz="2000" dirty="0">
            <a:latin typeface="Tahoma" panose="020B0604030504040204" pitchFamily="34" charset="0"/>
            <a:ea typeface="Tahoma" panose="020B0604030504040204" pitchFamily="34" charset="0"/>
            <a:cs typeface="Tahoma" panose="020B0604030504040204" pitchFamily="34" charset="0"/>
          </a:endParaRPr>
        </a:p>
      </dgm:t>
    </dgm:pt>
    <dgm:pt modelId="{97E6AB7D-107A-4F9C-8B7A-8499278F256F}" type="parTrans" cxnId="{4FD88CB7-5285-4B02-BA73-46C20E88BA91}">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FBABD865-F208-4558-9EB9-81C0128C54F9}" type="sibTrans" cxnId="{4FD88CB7-5285-4B02-BA73-46C20E88BA91}">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E844AE56-2DE9-4046-B767-9284EBBCBC8F}">
      <dgm:prSet phldrT="[Text]" custT="1">
        <dgm:style>
          <a:lnRef idx="2">
            <a:schemeClr val="dk1"/>
          </a:lnRef>
          <a:fillRef idx="1">
            <a:schemeClr val="lt1"/>
          </a:fillRef>
          <a:effectRef idx="0">
            <a:schemeClr val="dk1"/>
          </a:effectRef>
          <a:fontRef idx="minor">
            <a:schemeClr val="dk1"/>
          </a:fontRef>
        </dgm:style>
      </dgm:prSet>
      <dgm:spPr/>
      <dgm:t>
        <a:bodyPr/>
        <a:lstStyle/>
        <a:p>
          <a:r>
            <a:rPr lang="en-US" sz="2000">
              <a:latin typeface="Tahoma" panose="020B0604030504040204" pitchFamily="34" charset="0"/>
              <a:ea typeface="Tahoma" panose="020B0604030504040204" pitchFamily="34" charset="0"/>
              <a:cs typeface="Tahoma" panose="020B0604030504040204" pitchFamily="34" charset="0"/>
            </a:rPr>
            <a:t>Vi khuẩn</a:t>
          </a:r>
        </a:p>
      </dgm:t>
    </dgm:pt>
    <dgm:pt modelId="{15D709DF-3C8B-4C81-ACB1-FB4B96414C7D}" type="parTrans" cxnId="{30312C25-9019-46F5-9124-20860080899D}">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AEBC189C-92DC-4C8C-9567-15BC9C4A7FAE}" type="sibTrans" cxnId="{30312C25-9019-46F5-9124-20860080899D}">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1B494D3B-7633-4045-B882-2B2AD24F8A27}">
      <dgm:prSet phldrT="[Text]" custT="1">
        <dgm:style>
          <a:lnRef idx="2">
            <a:schemeClr val="dk1"/>
          </a:lnRef>
          <a:fillRef idx="1">
            <a:schemeClr val="lt1"/>
          </a:fillRef>
          <a:effectRef idx="0">
            <a:schemeClr val="dk1"/>
          </a:effectRef>
          <a:fontRef idx="minor">
            <a:schemeClr val="dk1"/>
          </a:fontRef>
        </dgm:style>
      </dgm:prSet>
      <dgm:spPr/>
      <dgm:t>
        <a:bodyPr/>
        <a:lstStyle/>
        <a:p>
          <a:r>
            <a:rPr lang="en-US" sz="2000">
              <a:latin typeface="Tahoma" panose="020B0604030504040204" pitchFamily="34" charset="0"/>
              <a:ea typeface="Tahoma" panose="020B0604030504040204" pitchFamily="34" charset="0"/>
              <a:cs typeface="Tahoma" panose="020B0604030504040204" pitchFamily="34" charset="0"/>
            </a:rPr>
            <a:t>Virus</a:t>
          </a:r>
        </a:p>
      </dgm:t>
    </dgm:pt>
    <dgm:pt modelId="{B11B0AFA-5FE8-4664-B2E1-E787B3A27B82}" type="parTrans" cxnId="{B8DA702C-54D7-4287-8DA2-487543E076F1}">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58F70EC8-DB9F-4A42-BD69-C771B9957B82}" type="sibTrans" cxnId="{B8DA702C-54D7-4287-8DA2-487543E076F1}">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BAF8418A-ABFF-4C5C-AC0B-ED350217FCF9}">
      <dgm:prSet phldrT="[Text]" custT="1">
        <dgm:style>
          <a:lnRef idx="2">
            <a:schemeClr val="dk1"/>
          </a:lnRef>
          <a:fillRef idx="1">
            <a:schemeClr val="lt1"/>
          </a:fillRef>
          <a:effectRef idx="0">
            <a:schemeClr val="dk1"/>
          </a:effectRef>
          <a:fontRef idx="minor">
            <a:schemeClr val="dk1"/>
          </a:fontRef>
        </dgm:style>
      </dgm:prSet>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Không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nhiễm</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trùng</a:t>
          </a:r>
          <a:endParaRPr lang="en-US" sz="2000" dirty="0">
            <a:latin typeface="Tahoma" panose="020B0604030504040204" pitchFamily="34" charset="0"/>
            <a:ea typeface="Tahoma" panose="020B0604030504040204" pitchFamily="34" charset="0"/>
            <a:cs typeface="Tahoma" panose="020B0604030504040204" pitchFamily="34" charset="0"/>
          </a:endParaRPr>
        </a:p>
        <a:p>
          <a:endParaRPr lang="en-US" sz="600" dirty="0">
            <a:latin typeface="Tahoma" panose="020B0604030504040204" pitchFamily="34" charset="0"/>
            <a:ea typeface="Tahoma" panose="020B0604030504040204" pitchFamily="34" charset="0"/>
            <a:cs typeface="Tahoma" panose="020B0604030504040204" pitchFamily="34" charset="0"/>
          </a:endParaRPr>
        </a:p>
      </dgm:t>
    </dgm:pt>
    <dgm:pt modelId="{27E4983A-0606-432F-BF5B-8886F989875B}" type="parTrans" cxnId="{68AC4B8E-DAE7-4F1E-8D0B-159E4293DF36}">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3DA58BD8-FC79-41DE-83E4-2610F0E55BCC}" type="sibTrans" cxnId="{68AC4B8E-DAE7-4F1E-8D0B-159E4293DF36}">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76DFFA04-DB11-4C51-8E1C-22078882723F}">
      <dgm:prSet phldrT="[Text]" custT="1">
        <dgm:style>
          <a:lnRef idx="2">
            <a:schemeClr val="dk1"/>
          </a:lnRef>
          <a:fillRef idx="1">
            <a:schemeClr val="lt1"/>
          </a:fillRef>
          <a:effectRef idx="0">
            <a:schemeClr val="dk1"/>
          </a:effectRef>
          <a:fontRef idx="minor">
            <a:schemeClr val="dk1"/>
          </a:fontRef>
        </dgm:style>
      </dgm:prSet>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Dị</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ứng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thuốc</a:t>
          </a:r>
          <a:endParaRPr lang="en-US" sz="2000" dirty="0">
            <a:latin typeface="Tahoma" panose="020B0604030504040204" pitchFamily="34" charset="0"/>
            <a:ea typeface="Tahoma" panose="020B0604030504040204" pitchFamily="34" charset="0"/>
            <a:cs typeface="Tahoma" panose="020B0604030504040204" pitchFamily="34" charset="0"/>
          </a:endParaRPr>
        </a:p>
      </dgm:t>
    </dgm:pt>
    <dgm:pt modelId="{9337588C-0AF2-4F5F-9B8F-B98905D68B6C}" type="parTrans" cxnId="{42A7E402-FD78-45E4-AB2E-75F0A9E5A9A7}">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2202821B-0FCE-46E2-B3CC-7F91C7F28F6C}" type="sibTrans" cxnId="{42A7E402-FD78-45E4-AB2E-75F0A9E5A9A7}">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82E54C60-E735-49B7-8F6B-16901B9DA7CC}">
      <dgm:prSet custT="1">
        <dgm:style>
          <a:lnRef idx="2">
            <a:schemeClr val="dk1"/>
          </a:lnRef>
          <a:fillRef idx="1">
            <a:schemeClr val="lt1"/>
          </a:fillRef>
          <a:effectRef idx="0">
            <a:schemeClr val="dk1"/>
          </a:effectRef>
          <a:fontRef idx="minor">
            <a:schemeClr val="dk1"/>
          </a:fontRef>
        </dgm:style>
      </dgm:prSet>
      <dgm:spPr/>
      <dgm:t>
        <a:bodyPr/>
        <a:lstStyle/>
        <a:p>
          <a:r>
            <a:rPr lang="en-US" sz="2000">
              <a:latin typeface="Tahoma" panose="020B0604030504040204" pitchFamily="34" charset="0"/>
              <a:ea typeface="Tahoma" panose="020B0604030504040204" pitchFamily="34" charset="0"/>
              <a:cs typeface="Tahoma" panose="020B0604030504040204" pitchFamily="34" charset="0"/>
            </a:rPr>
            <a:t>Căn nguyên khác</a:t>
          </a:r>
        </a:p>
      </dgm:t>
    </dgm:pt>
    <dgm:pt modelId="{669E1A4A-13BC-42D5-8FD6-9AC7DA152ED2}" type="parTrans" cxnId="{C54A592A-B82D-4A6B-A73F-33E59EAE7EAB}">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6D0B325C-D4B6-4F38-8E66-3FF298423CA3}" type="sibTrans" cxnId="{C54A592A-B82D-4A6B-A73F-33E59EAE7EAB}">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8B30B681-B50A-4B86-9B40-126FB70AF918}">
      <dgm:prSet custT="1">
        <dgm:style>
          <a:lnRef idx="2">
            <a:schemeClr val="dk1"/>
          </a:lnRef>
          <a:fillRef idx="1">
            <a:schemeClr val="lt1"/>
          </a:fillRef>
          <a:effectRef idx="0">
            <a:schemeClr val="dk1"/>
          </a:effectRef>
          <a:fontRef idx="minor">
            <a:schemeClr val="dk1"/>
          </a:fontRef>
        </dgm:style>
      </dgm:prSet>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Bệnh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lý</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miễn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dịch</a:t>
          </a:r>
          <a:endParaRPr lang="en-US" sz="2000" dirty="0">
            <a:latin typeface="Tahoma" panose="020B0604030504040204" pitchFamily="34" charset="0"/>
            <a:ea typeface="Tahoma" panose="020B0604030504040204" pitchFamily="34" charset="0"/>
            <a:cs typeface="Tahoma" panose="020B0604030504040204" pitchFamily="34" charset="0"/>
          </a:endParaRPr>
        </a:p>
        <a:p>
          <a:endParaRPr lang="en-US" sz="600" dirty="0">
            <a:latin typeface="Tahoma" panose="020B0604030504040204" pitchFamily="34" charset="0"/>
            <a:ea typeface="Tahoma" panose="020B0604030504040204" pitchFamily="34" charset="0"/>
            <a:cs typeface="Tahoma" panose="020B0604030504040204" pitchFamily="34" charset="0"/>
          </a:endParaRPr>
        </a:p>
      </dgm:t>
    </dgm:pt>
    <dgm:pt modelId="{F6542E1B-C7CB-4C72-BC8E-9C48D4F98B69}" type="parTrans" cxnId="{0B1B4A59-59A2-47F6-A39D-D946F7DDF9B7}">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7914B756-9149-4427-8C8B-291CFA589BCA}" type="sibTrans" cxnId="{0B1B4A59-59A2-47F6-A39D-D946F7DDF9B7}">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BC20F93A-E3BB-452C-BBE1-70D19FD19B0A}">
      <dgm:prSet custT="1">
        <dgm:style>
          <a:lnRef idx="2">
            <a:schemeClr val="dk1"/>
          </a:lnRef>
          <a:fillRef idx="1">
            <a:schemeClr val="lt1"/>
          </a:fillRef>
          <a:effectRef idx="0">
            <a:schemeClr val="dk1"/>
          </a:effectRef>
          <a:fontRef idx="minor">
            <a:schemeClr val="dk1"/>
          </a:fontRef>
        </dgm:style>
      </dgm:prSet>
      <dgm:spPr/>
      <dgm:t>
        <a:bodyPr/>
        <a:lstStyle/>
        <a:p>
          <a:r>
            <a:rPr lang="pt-BR" sz="900">
              <a:latin typeface="Tahoma" panose="020B0604030504040204" pitchFamily="34" charset="0"/>
              <a:ea typeface="Tahoma" panose="020B0604030504040204" pitchFamily="34" charset="0"/>
              <a:cs typeface="Tahoma" panose="020B0604030504040204" pitchFamily="34" charset="0"/>
            </a:rPr>
            <a:t>Phát ban do virus cổ điển</a:t>
          </a:r>
          <a:endParaRPr lang="en-US" sz="900">
            <a:latin typeface="Tahoma" panose="020B0604030504040204" pitchFamily="34" charset="0"/>
            <a:ea typeface="Tahoma" panose="020B0604030504040204" pitchFamily="34" charset="0"/>
            <a:cs typeface="Tahoma" panose="020B0604030504040204" pitchFamily="34" charset="0"/>
          </a:endParaRPr>
        </a:p>
      </dgm:t>
    </dgm:pt>
    <dgm:pt modelId="{64EFC705-245D-44C9-A4A8-69ACA32A7404}" type="parTrans" cxnId="{7F1507F4-137A-4F77-9163-10119339A000}">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1D006A06-AF18-4E6A-B510-E0EBD05F8396}" type="sibTrans" cxnId="{7F1507F4-137A-4F77-9163-10119339A000}">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8F2EB50E-FDD0-47C7-A3B1-073CF11E518B}">
      <dgm:prSet custT="1">
        <dgm:style>
          <a:lnRef idx="2">
            <a:schemeClr val="dk1"/>
          </a:lnRef>
          <a:fillRef idx="1">
            <a:schemeClr val="lt1"/>
          </a:fillRef>
          <a:effectRef idx="0">
            <a:schemeClr val="dk1"/>
          </a:effectRef>
          <a:fontRef idx="minor">
            <a:schemeClr val="dk1"/>
          </a:fontRef>
        </dgm:style>
      </dgm:prSet>
      <dgm:spPr/>
      <dgm:t>
        <a:bodyPr/>
        <a:lstStyle/>
        <a:p>
          <a:r>
            <a:rPr lang="en-US" sz="900">
              <a:latin typeface="Tahoma" panose="020B0604030504040204" pitchFamily="34" charset="0"/>
              <a:ea typeface="Tahoma" panose="020B0604030504040204" pitchFamily="34" charset="0"/>
              <a:cs typeface="Tahoma" panose="020B0604030504040204" pitchFamily="34" charset="0"/>
            </a:rPr>
            <a:t>Virus khác</a:t>
          </a:r>
        </a:p>
        <a:p>
          <a:endParaRPr lang="en-US" sz="700">
            <a:latin typeface="Tahoma" panose="020B0604030504040204" pitchFamily="34" charset="0"/>
            <a:ea typeface="Tahoma" panose="020B0604030504040204" pitchFamily="34" charset="0"/>
            <a:cs typeface="Tahoma" panose="020B0604030504040204" pitchFamily="34" charset="0"/>
          </a:endParaRPr>
        </a:p>
      </dgm:t>
    </dgm:pt>
    <dgm:pt modelId="{E4471A9D-9594-44A0-8BA9-40660424FE67}" type="parTrans" cxnId="{7DBCEC62-D9C9-4411-BF2C-7569FB447946}">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A7C2562E-A7EA-485C-9AAB-7C30A96623F0}" type="sibTrans" cxnId="{7DBCEC62-D9C9-4411-BF2C-7569FB447946}">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933DA202-B80B-48BE-B5AC-A8E8094B61AE}">
      <dgm:prSet custT="1">
        <dgm:style>
          <a:lnRef idx="2">
            <a:schemeClr val="dk1"/>
          </a:lnRef>
          <a:fillRef idx="1">
            <a:schemeClr val="lt1"/>
          </a:fillRef>
          <a:effectRef idx="0">
            <a:schemeClr val="dk1"/>
          </a:effectRef>
          <a:fontRef idx="minor">
            <a:schemeClr val="dk1"/>
          </a:fontRef>
        </dgm:style>
      </dgm:prSet>
      <dgm:spPr/>
      <dgm:t>
        <a:bodyPr/>
        <a:lstStyle/>
        <a:p>
          <a:pPr algn="l"/>
          <a:r>
            <a:rPr lang="en-US" sz="900" i="0" dirty="0" err="1">
              <a:latin typeface="Tahoma" panose="020B0604030504040204" pitchFamily="34" charset="0"/>
              <a:ea typeface="Tahoma" panose="020B0604030504040204" pitchFamily="34" charset="0"/>
              <a:cs typeface="Tahoma" panose="020B0604030504040204" pitchFamily="34" charset="0"/>
            </a:rPr>
            <a:t>Nấm</a:t>
          </a:r>
          <a:r>
            <a:rPr lang="en-US" sz="900" i="0" dirty="0">
              <a:latin typeface="Tahoma" panose="020B0604030504040204" pitchFamily="34" charset="0"/>
              <a:ea typeface="Tahoma" panose="020B0604030504040204" pitchFamily="34" charset="0"/>
              <a:cs typeface="Tahoma" panose="020B0604030504040204" pitchFamily="34" charset="0"/>
            </a:rPr>
            <a:t> :</a:t>
          </a:r>
          <a:r>
            <a:rPr lang="en-US" sz="900" b="0" i="0" dirty="0">
              <a:latin typeface="Tahoma" panose="020B0604030504040204" pitchFamily="34" charset="0"/>
              <a:ea typeface="Tahoma" panose="020B0604030504040204" pitchFamily="34" charset="0"/>
              <a:cs typeface="Tahoma" panose="020B0604030504040204" pitchFamily="34" charset="0"/>
            </a:rPr>
            <a:t>Candida, Cryptococcus neoformans</a:t>
          </a:r>
          <a:endParaRPr lang="en-US" sz="900" i="0" dirty="0">
            <a:latin typeface="Tahoma" panose="020B0604030504040204" pitchFamily="34" charset="0"/>
            <a:ea typeface="Tahoma" panose="020B0604030504040204" pitchFamily="34" charset="0"/>
            <a:cs typeface="Tahoma" panose="020B0604030504040204" pitchFamily="34" charset="0"/>
          </a:endParaRPr>
        </a:p>
        <a:p>
          <a:pPr algn="l"/>
          <a:r>
            <a:rPr lang="en-US" sz="900" i="0" dirty="0" err="1">
              <a:latin typeface="Tahoma" panose="020B0604030504040204" pitchFamily="34" charset="0"/>
              <a:ea typeface="Tahoma" panose="020B0604030504040204" pitchFamily="34" charset="0"/>
              <a:cs typeface="Tahoma" panose="020B0604030504040204" pitchFamily="34" charset="0"/>
            </a:rPr>
            <a:t>Kí</a:t>
          </a:r>
          <a:r>
            <a:rPr lang="en-US" sz="900" i="0" dirty="0">
              <a:latin typeface="Tahoma" panose="020B0604030504040204" pitchFamily="34" charset="0"/>
              <a:ea typeface="Tahoma" panose="020B0604030504040204" pitchFamily="34" charset="0"/>
              <a:cs typeface="Tahoma" panose="020B0604030504040204" pitchFamily="34" charset="0"/>
            </a:rPr>
            <a:t> </a:t>
          </a:r>
          <a:r>
            <a:rPr lang="en-US" sz="900" i="0" dirty="0" err="1">
              <a:latin typeface="Tahoma" panose="020B0604030504040204" pitchFamily="34" charset="0"/>
              <a:ea typeface="Tahoma" panose="020B0604030504040204" pitchFamily="34" charset="0"/>
              <a:cs typeface="Tahoma" panose="020B0604030504040204" pitchFamily="34" charset="0"/>
            </a:rPr>
            <a:t>sinh</a:t>
          </a:r>
          <a:r>
            <a:rPr lang="en-US" sz="900" i="0" dirty="0">
              <a:latin typeface="Tahoma" panose="020B0604030504040204" pitchFamily="34" charset="0"/>
              <a:ea typeface="Tahoma" panose="020B0604030504040204" pitchFamily="34" charset="0"/>
              <a:cs typeface="Tahoma" panose="020B0604030504040204" pitchFamily="34" charset="0"/>
            </a:rPr>
            <a:t> </a:t>
          </a:r>
          <a:r>
            <a:rPr lang="en-US" sz="900" i="0" dirty="0" err="1">
              <a:latin typeface="Tahoma" panose="020B0604030504040204" pitchFamily="34" charset="0"/>
              <a:ea typeface="Tahoma" panose="020B0604030504040204" pitchFamily="34" charset="0"/>
              <a:cs typeface="Tahoma" panose="020B0604030504040204" pitchFamily="34" charset="0"/>
            </a:rPr>
            <a:t>trùng</a:t>
          </a:r>
          <a:r>
            <a:rPr lang="en-US" sz="900" i="0" dirty="0">
              <a:latin typeface="Tahoma" panose="020B0604030504040204" pitchFamily="34" charset="0"/>
              <a:ea typeface="Tahoma" panose="020B0604030504040204" pitchFamily="34" charset="0"/>
              <a:cs typeface="Tahoma" panose="020B0604030504040204" pitchFamily="34" charset="0"/>
            </a:rPr>
            <a:t>: </a:t>
          </a:r>
          <a:r>
            <a:rPr lang="en-US" sz="900" b="0" i="0" dirty="0" err="1">
              <a:latin typeface="Tahoma" panose="020B0604030504040204" pitchFamily="34" charset="0"/>
              <a:ea typeface="Tahoma" panose="020B0604030504040204" pitchFamily="34" charset="0"/>
              <a:cs typeface="Tahoma" panose="020B0604030504040204" pitchFamily="34" charset="0"/>
            </a:rPr>
            <a:t>Strongyloides</a:t>
          </a:r>
          <a:r>
            <a:rPr lang="en-US" sz="900" b="0" i="0" dirty="0">
              <a:latin typeface="Tahoma" panose="020B0604030504040204" pitchFamily="34" charset="0"/>
              <a:ea typeface="Tahoma" panose="020B0604030504040204" pitchFamily="34" charset="0"/>
              <a:cs typeface="Tahoma" panose="020B0604030504040204" pitchFamily="34" charset="0"/>
            </a:rPr>
            <a:t> </a:t>
          </a:r>
          <a:r>
            <a:rPr lang="en-US" sz="900" b="0" i="0" dirty="0" err="1">
              <a:latin typeface="Tahoma" panose="020B0604030504040204" pitchFamily="34" charset="0"/>
              <a:ea typeface="Tahoma" panose="020B0604030504040204" pitchFamily="34" charset="0"/>
              <a:cs typeface="Tahoma" panose="020B0604030504040204" pitchFamily="34" charset="0"/>
            </a:rPr>
            <a:t>stercoralis</a:t>
          </a:r>
          <a:endParaRPr lang="en-US" sz="900" b="0" i="0" dirty="0">
            <a:latin typeface="Tahoma" panose="020B0604030504040204" pitchFamily="34" charset="0"/>
            <a:ea typeface="Tahoma" panose="020B0604030504040204" pitchFamily="34" charset="0"/>
            <a:cs typeface="Tahoma" panose="020B0604030504040204" pitchFamily="34" charset="0"/>
          </a:endParaRPr>
        </a:p>
        <a:p>
          <a:pPr algn="l"/>
          <a:r>
            <a:rPr lang="en-US" sz="900" b="0" i="0" dirty="0">
              <a:latin typeface="Tahoma" panose="020B0604030504040204" pitchFamily="34" charset="0"/>
              <a:ea typeface="Tahoma" panose="020B0604030504040204" pitchFamily="34" charset="0"/>
              <a:cs typeface="Tahoma" panose="020B0604030504040204" pitchFamily="34" charset="0"/>
            </a:rPr>
            <a:t>Toxoplasma gondii</a:t>
          </a:r>
          <a:endParaRPr lang="en-US" sz="900" i="0" dirty="0">
            <a:latin typeface="Tahoma" panose="020B0604030504040204" pitchFamily="34" charset="0"/>
            <a:ea typeface="Tahoma" panose="020B0604030504040204" pitchFamily="34" charset="0"/>
            <a:cs typeface="Tahoma" panose="020B0604030504040204" pitchFamily="34" charset="0"/>
          </a:endParaRPr>
        </a:p>
      </dgm:t>
    </dgm:pt>
    <dgm:pt modelId="{D24BC9B6-5243-44EE-BFAE-0851B466334E}" type="parTrans" cxnId="{36C0EE19-5180-490C-B47A-864134E12822}">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6EF736D1-87C6-40AF-A163-67A31D37409F}" type="sibTrans" cxnId="{36C0EE19-5180-490C-B47A-864134E12822}">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7FBDE2CC-A801-4CDF-B39F-32E477EF0681}">
      <dgm:prSet custT="1"/>
      <dgm:spPr/>
      <dgm:t>
        <a:bodyPr/>
        <a:lstStyle/>
        <a:p>
          <a:pPr algn="l"/>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Sởi</a:t>
          </a:r>
          <a:r>
            <a:rPr lang="en-US" sz="900" dirty="0">
              <a:latin typeface="Tahoma" panose="020B0604030504040204" pitchFamily="34" charset="0"/>
              <a:ea typeface="Tahoma" panose="020B0604030504040204" pitchFamily="34" charset="0"/>
              <a:cs typeface="Tahoma" panose="020B0604030504040204" pitchFamily="34" charset="0"/>
            </a:rPr>
            <a:t> </a:t>
          </a:r>
        </a:p>
        <a:p>
          <a:pPr algn="l"/>
          <a:r>
            <a:rPr lang="en-US" sz="900" dirty="0">
              <a:latin typeface="Tahoma" panose="020B0604030504040204" pitchFamily="34" charset="0"/>
              <a:ea typeface="Tahoma" panose="020B0604030504040204" pitchFamily="34" charset="0"/>
              <a:cs typeface="Tahoma" panose="020B0604030504040204" pitchFamily="34" charset="0"/>
            </a:rPr>
            <a:t>- Rubella</a:t>
          </a: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Sốt</a:t>
          </a:r>
          <a:r>
            <a:rPr lang="en-US" sz="900" dirty="0">
              <a:latin typeface="Tahoma" panose="020B0604030504040204" pitchFamily="34" charset="0"/>
              <a:ea typeface="Tahoma" panose="020B0604030504040204" pitchFamily="34" charset="0"/>
              <a:cs typeface="Tahoma" panose="020B0604030504040204" pitchFamily="34" charset="0"/>
            </a:rPr>
            <a:t> ban </a:t>
          </a:r>
          <a:r>
            <a:rPr lang="en-US" sz="900" dirty="0" err="1">
              <a:latin typeface="Tahoma" panose="020B0604030504040204" pitchFamily="34" charset="0"/>
              <a:ea typeface="Tahoma" panose="020B0604030504040204" pitchFamily="34" charset="0"/>
              <a:cs typeface="Tahoma" panose="020B0604030504040204" pitchFamily="34" charset="0"/>
            </a:rPr>
            <a:t>đào</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Rosela</a:t>
          </a:r>
          <a:r>
            <a:rPr lang="en-US" sz="900" dirty="0">
              <a:latin typeface="Tahoma" panose="020B0604030504040204" pitchFamily="34" charset="0"/>
              <a:ea typeface="Tahoma" panose="020B0604030504040204" pitchFamily="34" charset="0"/>
              <a:cs typeface="Tahoma" panose="020B0604030504040204" pitchFamily="34" charset="0"/>
            </a:rPr>
            <a:t> infantum)</a:t>
          </a: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Nhiễm</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trùng</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đơn</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nhân</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endParaRPr lang="en-US" sz="700" dirty="0">
            <a:latin typeface="Tahoma" panose="020B0604030504040204" pitchFamily="34" charset="0"/>
            <a:ea typeface="Tahoma" panose="020B0604030504040204" pitchFamily="34" charset="0"/>
            <a:cs typeface="Tahoma" panose="020B0604030504040204" pitchFamily="34" charset="0"/>
          </a:endParaRPr>
        </a:p>
      </dgm:t>
    </dgm:pt>
    <dgm:pt modelId="{F197508A-EC98-442C-B103-B04650D80129}" type="parTrans" cxnId="{C930CBD1-9E84-4EE1-8F6E-08DEE112FBD8}">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688AD6B2-1901-466D-9465-9FDE4F401BDA}" type="sibTrans" cxnId="{C930CBD1-9E84-4EE1-8F6E-08DEE112FBD8}">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98802AFC-DF12-42BB-94F3-F51658A72B81}">
      <dgm:prSet custT="1"/>
      <dgm:spPr/>
      <dgm:t>
        <a:bodyPr/>
        <a:lstStyle/>
        <a:p>
          <a:pPr algn="l"/>
          <a:endParaRPr lang="en-US" sz="7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Enterovirus</a:t>
          </a:r>
        </a:p>
        <a:p>
          <a:pPr algn="l"/>
          <a:r>
            <a:rPr lang="en-US" sz="900" dirty="0">
              <a:latin typeface="Tahoma" panose="020B0604030504040204" pitchFamily="34" charset="0"/>
              <a:ea typeface="Tahoma" panose="020B0604030504040204" pitchFamily="34" charset="0"/>
              <a:cs typeface="Tahoma" panose="020B0604030504040204" pitchFamily="34" charset="0"/>
            </a:rPr>
            <a:t>- Adenovirus</a:t>
          </a: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Sốt</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xuất</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huyết</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Viêm</a:t>
          </a:r>
          <a:r>
            <a:rPr lang="en-US" sz="900" dirty="0">
              <a:latin typeface="Tahoma" panose="020B0604030504040204" pitchFamily="34" charset="0"/>
              <a:ea typeface="Tahoma" panose="020B0604030504040204" pitchFamily="34" charset="0"/>
              <a:cs typeface="Tahoma" panose="020B0604030504040204" pitchFamily="34" charset="0"/>
            </a:rPr>
            <a:t> da </a:t>
          </a:r>
          <a:r>
            <a:rPr lang="en-US" sz="900" dirty="0" err="1">
              <a:latin typeface="Tahoma" panose="020B0604030504040204" pitchFamily="34" charset="0"/>
              <a:ea typeface="Tahoma" panose="020B0604030504040204" pitchFamily="34" charset="0"/>
              <a:cs typeface="Tahoma" panose="020B0604030504040204" pitchFamily="34" charset="0"/>
            </a:rPr>
            <a:t>đầu</a:t>
          </a:r>
          <a:r>
            <a:rPr lang="en-US" sz="900" dirty="0">
              <a:latin typeface="Tahoma" panose="020B0604030504040204" pitchFamily="34" charset="0"/>
              <a:ea typeface="Tahoma" panose="020B0604030504040204" pitchFamily="34" charset="0"/>
              <a:cs typeface="Tahoma" panose="020B0604030504040204" pitchFamily="34" charset="0"/>
            </a:rPr>
            <a:t> chi </a:t>
          </a:r>
          <a:r>
            <a:rPr lang="en-US" sz="900" dirty="0" err="1">
              <a:latin typeface="Tahoma" panose="020B0604030504040204" pitchFamily="34" charset="0"/>
              <a:ea typeface="Tahoma" panose="020B0604030504040204" pitchFamily="34" charset="0"/>
              <a:cs typeface="Tahoma" panose="020B0604030504040204" pitchFamily="34" charset="0"/>
            </a:rPr>
            <a:t>dạng</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sẩn</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endParaRPr lang="en-US" sz="700" dirty="0">
            <a:latin typeface="Tahoma" panose="020B0604030504040204" pitchFamily="34" charset="0"/>
            <a:ea typeface="Tahoma" panose="020B0604030504040204" pitchFamily="34" charset="0"/>
            <a:cs typeface="Tahoma" panose="020B0604030504040204" pitchFamily="34" charset="0"/>
          </a:endParaRPr>
        </a:p>
      </dgm:t>
    </dgm:pt>
    <dgm:pt modelId="{669CCF52-ACEC-4A1E-BC49-AD8516ECFB08}" type="parTrans" cxnId="{F244EF08-31AA-4D7C-8173-28BBB02CDF8F}">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13139E4A-FB38-41C4-8AB4-E2848C4E7A6E}" type="sibTrans" cxnId="{F244EF08-31AA-4D7C-8173-28BBB02CDF8F}">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42B156B0-7CB7-48DC-ABE7-C7AAEE5F90B4}">
      <dgm:prSet custT="1">
        <dgm:style>
          <a:lnRef idx="2">
            <a:schemeClr val="dk1"/>
          </a:lnRef>
          <a:fillRef idx="1">
            <a:schemeClr val="lt1"/>
          </a:fillRef>
          <a:effectRef idx="0">
            <a:schemeClr val="dk1"/>
          </a:effectRef>
          <a:fontRef idx="minor">
            <a:schemeClr val="dk1"/>
          </a:fontRef>
        </dgm:style>
      </dgm:prSet>
      <dgm:spPr/>
      <dgm:t>
        <a:bodyPr/>
        <a:lstStyle/>
        <a:p>
          <a:pPr algn="l"/>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Phát</a:t>
          </a:r>
          <a:r>
            <a:rPr lang="en-US" sz="900" dirty="0">
              <a:latin typeface="Tahoma" panose="020B0604030504040204" pitchFamily="34" charset="0"/>
              <a:ea typeface="Tahoma" panose="020B0604030504040204" pitchFamily="34" charset="0"/>
              <a:cs typeface="Tahoma" panose="020B0604030504040204" pitchFamily="34" charset="0"/>
            </a:rPr>
            <a:t> ban </a:t>
          </a:r>
          <a:r>
            <a:rPr lang="en-US" sz="900" dirty="0" err="1">
              <a:latin typeface="Tahoma" panose="020B0604030504040204" pitchFamily="34" charset="0"/>
              <a:ea typeface="Tahoma" panose="020B0604030504040204" pitchFamily="34" charset="0"/>
              <a:cs typeface="Tahoma" panose="020B0604030504040204" pitchFamily="34" charset="0"/>
            </a:rPr>
            <a:t>dạng</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dát</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sẩn</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Hội</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chứng</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quá</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mẫn</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muộn</a:t>
          </a:r>
          <a:r>
            <a:rPr lang="en-US" sz="900" dirty="0">
              <a:latin typeface="Tahoma" panose="020B0604030504040204" pitchFamily="34" charset="0"/>
              <a:ea typeface="Tahoma" panose="020B0604030504040204" pitchFamily="34" charset="0"/>
              <a:cs typeface="Tahoma" panose="020B0604030504040204" pitchFamily="34" charset="0"/>
            </a:rPr>
            <a:t> do </a:t>
          </a:r>
          <a:r>
            <a:rPr lang="en-US" sz="900" dirty="0" err="1">
              <a:latin typeface="Tahoma" panose="020B0604030504040204" pitchFamily="34" charset="0"/>
              <a:ea typeface="Tahoma" panose="020B0604030504040204" pitchFamily="34" charset="0"/>
              <a:cs typeface="Tahoma" panose="020B0604030504040204" pitchFamily="34" charset="0"/>
            </a:rPr>
            <a:t>thuốc</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Hồng</a:t>
          </a:r>
          <a:r>
            <a:rPr lang="en-US" sz="900" dirty="0">
              <a:latin typeface="Tahoma" panose="020B0604030504040204" pitchFamily="34" charset="0"/>
              <a:ea typeface="Tahoma" panose="020B0604030504040204" pitchFamily="34" charset="0"/>
              <a:cs typeface="Tahoma" panose="020B0604030504040204" pitchFamily="34" charset="0"/>
            </a:rPr>
            <a:t> ban </a:t>
          </a:r>
          <a:r>
            <a:rPr lang="en-US" sz="900" dirty="0" err="1">
              <a:latin typeface="Tahoma" panose="020B0604030504040204" pitchFamily="34" charset="0"/>
              <a:ea typeface="Tahoma" panose="020B0604030504040204" pitchFamily="34" charset="0"/>
              <a:cs typeface="Tahoma" panose="020B0604030504040204" pitchFamily="34" charset="0"/>
            </a:rPr>
            <a:t>đa</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dạng</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Hội</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chứng</a:t>
          </a:r>
          <a:r>
            <a:rPr lang="en-US" sz="900" dirty="0">
              <a:latin typeface="Tahoma" panose="020B0604030504040204" pitchFamily="34" charset="0"/>
              <a:ea typeface="Tahoma" panose="020B0604030504040204" pitchFamily="34" charset="0"/>
              <a:cs typeface="Tahoma" panose="020B0604030504040204" pitchFamily="34" charset="0"/>
            </a:rPr>
            <a:t> Stevens Johnson</a:t>
          </a:r>
        </a:p>
        <a:p>
          <a:pPr algn="l"/>
          <a:endParaRPr lang="en-US" sz="700" dirty="0">
            <a:latin typeface="Tahoma" panose="020B0604030504040204" pitchFamily="34" charset="0"/>
            <a:ea typeface="Tahoma" panose="020B0604030504040204" pitchFamily="34" charset="0"/>
            <a:cs typeface="Tahoma" panose="020B0604030504040204" pitchFamily="34" charset="0"/>
          </a:endParaRPr>
        </a:p>
      </dgm:t>
    </dgm:pt>
    <dgm:pt modelId="{0CEFA9D4-EC69-4142-B377-03FED5D29A17}" type="parTrans" cxnId="{83E1C4AA-BF4E-49F2-8E81-C0B4E4706D05}">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070C2AB7-99B1-434C-9A5E-7D13617958F7}" type="sibTrans" cxnId="{83E1C4AA-BF4E-49F2-8E81-C0B4E4706D05}">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35EFA401-D237-482C-B0BE-F15EC28FD566}">
      <dgm:prSet custT="1">
        <dgm:style>
          <a:lnRef idx="2">
            <a:schemeClr val="dk1"/>
          </a:lnRef>
          <a:fillRef idx="1">
            <a:schemeClr val="lt1"/>
          </a:fillRef>
          <a:effectRef idx="0">
            <a:schemeClr val="dk1"/>
          </a:effectRef>
          <a:fontRef idx="minor">
            <a:schemeClr val="dk1"/>
          </a:fontRef>
        </dgm:style>
      </dgm:prSet>
      <dgm:spPr/>
      <dgm:t>
        <a:bodyPr/>
        <a:lstStyle/>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Bệnh</a:t>
          </a:r>
          <a:r>
            <a:rPr lang="en-US" sz="900" dirty="0">
              <a:latin typeface="Tahoma" panose="020B0604030504040204" pitchFamily="34" charset="0"/>
              <a:ea typeface="Tahoma" panose="020B0604030504040204" pitchFamily="34" charset="0"/>
              <a:cs typeface="Tahoma" panose="020B0604030504040204" pitchFamily="34" charset="0"/>
            </a:rPr>
            <a:t> Kawasaki</a:t>
          </a:r>
        </a:p>
        <a:p>
          <a:pPr algn="l"/>
          <a:r>
            <a:rPr lang="en-US" sz="900" dirty="0">
              <a:latin typeface="Tahoma" panose="020B0604030504040204" pitchFamily="34" charset="0"/>
              <a:ea typeface="Tahoma" panose="020B0604030504040204" pitchFamily="34" charset="0"/>
              <a:cs typeface="Tahoma" panose="020B0604030504040204" pitchFamily="34" charset="0"/>
            </a:rPr>
            <a:t>- MIS-C</a:t>
          </a:r>
        </a:p>
        <a:p>
          <a:pPr algn="l"/>
          <a:r>
            <a:rPr lang="en-US" sz="900" dirty="0">
              <a:latin typeface="Tahoma" panose="020B0604030504040204" pitchFamily="34" charset="0"/>
              <a:ea typeface="Tahoma" panose="020B0604030504040204" pitchFamily="34" charset="0"/>
              <a:cs typeface="Tahoma" panose="020B0604030504040204" pitchFamily="34" charset="0"/>
            </a:rPr>
            <a:t>- SLE</a:t>
          </a: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Viêm</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bì</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cơ</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Viêm</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khớp</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dạng</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thấp</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tuổi</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thiếu</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niên</a:t>
          </a:r>
          <a:endParaRPr lang="en-US" sz="900" dirty="0">
            <a:latin typeface="Tahoma" panose="020B0604030504040204" pitchFamily="34" charset="0"/>
            <a:ea typeface="Tahoma" panose="020B0604030504040204" pitchFamily="34" charset="0"/>
            <a:cs typeface="Tahoma" panose="020B0604030504040204" pitchFamily="34" charset="0"/>
          </a:endParaRPr>
        </a:p>
      </dgm:t>
    </dgm:pt>
    <dgm:pt modelId="{85BFC3C9-8BAC-430F-92FE-7AA694324056}" type="parTrans" cxnId="{EAE64F61-81E6-4377-9958-B3F61E6075AD}">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AE3F6770-1973-4F63-967E-A0B69DAC24E4}" type="sibTrans" cxnId="{EAE64F61-81E6-4377-9958-B3F61E6075AD}">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023B6E3E-E578-4775-A63F-C91605052973}">
      <dgm:prSet custT="1">
        <dgm:style>
          <a:lnRef idx="2">
            <a:schemeClr val="dk1"/>
          </a:lnRef>
          <a:fillRef idx="1">
            <a:schemeClr val="lt1"/>
          </a:fillRef>
          <a:effectRef idx="0">
            <a:schemeClr val="dk1"/>
          </a:effectRef>
          <a:fontRef idx="minor">
            <a:schemeClr val="dk1"/>
          </a:fontRef>
        </dgm:style>
      </dgm:prSet>
      <dgm:spPr/>
      <dgm:t>
        <a:bodyPr/>
        <a:lstStyle/>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Sốt</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tinh</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hồng</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nhiệt</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Hội</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chứng</a:t>
          </a:r>
          <a:r>
            <a:rPr lang="en-US" sz="900" dirty="0">
              <a:latin typeface="Tahoma" panose="020B0604030504040204" pitchFamily="34" charset="0"/>
              <a:ea typeface="Tahoma" panose="020B0604030504040204" pitchFamily="34" charset="0"/>
              <a:cs typeface="Tahoma" panose="020B0604030504040204" pitchFamily="34" charset="0"/>
            </a:rPr>
            <a:t> 4S</a:t>
          </a: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Hội</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chứng</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sốc</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nhiễm</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độc</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Nhiễm</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trùng</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máu</a:t>
          </a:r>
          <a:r>
            <a:rPr lang="en-US" sz="900" dirty="0">
              <a:latin typeface="Tahoma" panose="020B0604030504040204" pitchFamily="34" charset="0"/>
              <a:ea typeface="Tahoma" panose="020B0604030504040204" pitchFamily="34" charset="0"/>
              <a:cs typeface="Tahoma" panose="020B0604030504040204" pitchFamily="34" charset="0"/>
            </a:rPr>
            <a:t> do </a:t>
          </a:r>
          <a:r>
            <a:rPr lang="en-US" sz="900" dirty="0" err="1">
              <a:latin typeface="Tahoma" panose="020B0604030504040204" pitchFamily="34" charset="0"/>
              <a:ea typeface="Tahoma" panose="020B0604030504040204" pitchFamily="34" charset="0"/>
              <a:cs typeface="Tahoma" panose="020B0604030504040204" pitchFamily="34" charset="0"/>
            </a:rPr>
            <a:t>não</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mô</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cầu</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Nhiễm</a:t>
          </a:r>
          <a:r>
            <a:rPr lang="en-US" sz="900" dirty="0">
              <a:latin typeface="Tahoma" panose="020B0604030504040204" pitchFamily="34" charset="0"/>
              <a:ea typeface="Tahoma" panose="020B0604030504040204" pitchFamily="34" charset="0"/>
              <a:cs typeface="Tahoma" panose="020B0604030504040204" pitchFamily="34" charset="0"/>
            </a:rPr>
            <a:t> </a:t>
          </a:r>
          <a:r>
            <a:rPr lang="en-US" sz="900" dirty="0" err="1">
              <a:latin typeface="Tahoma" panose="020B0604030504040204" pitchFamily="34" charset="0"/>
              <a:ea typeface="Tahoma" panose="020B0604030504040204" pitchFamily="34" charset="0"/>
              <a:cs typeface="Tahoma" panose="020B0604030504040204" pitchFamily="34" charset="0"/>
            </a:rPr>
            <a:t>leptospira</a:t>
          </a:r>
          <a:endParaRPr lang="en-US" sz="900" dirty="0">
            <a:latin typeface="Tahoma" panose="020B0604030504040204" pitchFamily="34" charset="0"/>
            <a:ea typeface="Tahoma" panose="020B0604030504040204" pitchFamily="34" charset="0"/>
            <a:cs typeface="Tahoma" panose="020B0604030504040204" pitchFamily="34" charset="0"/>
          </a:endParaRPr>
        </a:p>
        <a:p>
          <a:pPr algn="l"/>
          <a:r>
            <a:rPr lang="en-US" sz="900" dirty="0">
              <a:latin typeface="Tahoma" panose="020B0604030504040204" pitchFamily="34" charset="0"/>
              <a:ea typeface="Tahoma" panose="020B0604030504040204" pitchFamily="34" charset="0"/>
              <a:cs typeface="Tahoma" panose="020B0604030504040204" pitchFamily="34" charset="0"/>
            </a:rPr>
            <a:t>- Mycoplasma</a:t>
          </a:r>
        </a:p>
        <a:p>
          <a:pPr algn="l"/>
          <a:r>
            <a:rPr lang="en-US" sz="900" dirty="0" err="1">
              <a:latin typeface="Tahoma" panose="020B0604030504040204" pitchFamily="34" charset="0"/>
              <a:ea typeface="Tahoma" panose="020B0604030504040204" pitchFamily="34" charset="0"/>
              <a:cs typeface="Tahoma" panose="020B0604030504040204" pitchFamily="34" charset="0"/>
            </a:rPr>
            <a:t>Ricketsie</a:t>
          </a:r>
          <a:endParaRPr lang="en-US" sz="900" dirty="0">
            <a:latin typeface="Tahoma" panose="020B0604030504040204" pitchFamily="34" charset="0"/>
            <a:ea typeface="Tahoma" panose="020B0604030504040204" pitchFamily="34" charset="0"/>
            <a:cs typeface="Tahoma" panose="020B0604030504040204" pitchFamily="34" charset="0"/>
          </a:endParaRPr>
        </a:p>
      </dgm:t>
    </dgm:pt>
    <dgm:pt modelId="{F123A6C7-66B2-4FD3-8EE0-CCE67EBB83D1}" type="parTrans" cxnId="{5F8E462D-71D4-47AF-969D-EA6F3E5592D6}">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73B8B01D-CAE0-45B1-9990-C92AAAFC1D1B}" type="sibTrans" cxnId="{5F8E462D-71D4-47AF-969D-EA6F3E5592D6}">
      <dgm:prSet/>
      <dgm:spPr/>
      <dgm:t>
        <a:bodyPr/>
        <a:lstStyle/>
        <a:p>
          <a:endParaRPr lang="en-US">
            <a:latin typeface="Tahoma" panose="020B0604030504040204" pitchFamily="34" charset="0"/>
            <a:ea typeface="Tahoma" panose="020B0604030504040204" pitchFamily="34" charset="0"/>
            <a:cs typeface="Tahoma" panose="020B0604030504040204" pitchFamily="34" charset="0"/>
          </a:endParaRPr>
        </a:p>
      </dgm:t>
    </dgm:pt>
    <dgm:pt modelId="{31CE1DAA-D22D-45C1-A4FF-1FFE99732D5E}" type="pres">
      <dgm:prSet presAssocID="{B6E4D033-B743-4998-A2ED-09976502BF25}" presName="hierChild1" presStyleCnt="0">
        <dgm:presLayoutVars>
          <dgm:orgChart val="1"/>
          <dgm:chPref val="1"/>
          <dgm:dir/>
          <dgm:animOne val="branch"/>
          <dgm:animLvl val="lvl"/>
          <dgm:resizeHandles/>
        </dgm:presLayoutVars>
      </dgm:prSet>
      <dgm:spPr/>
    </dgm:pt>
    <dgm:pt modelId="{44F9B6B9-AE3A-44A8-93CF-8A7C06E42E1B}" type="pres">
      <dgm:prSet presAssocID="{3E62F912-E979-4C31-9ABE-22687E091B4A}" presName="hierRoot1" presStyleCnt="0">
        <dgm:presLayoutVars>
          <dgm:hierBranch val="init"/>
        </dgm:presLayoutVars>
      </dgm:prSet>
      <dgm:spPr/>
    </dgm:pt>
    <dgm:pt modelId="{B47D4C5D-D52F-409A-B689-DA978D69FFB9}" type="pres">
      <dgm:prSet presAssocID="{3E62F912-E979-4C31-9ABE-22687E091B4A}" presName="rootComposite1" presStyleCnt="0"/>
      <dgm:spPr/>
    </dgm:pt>
    <dgm:pt modelId="{4E1EC077-481C-472E-AF3C-B56DFFCC9EA8}" type="pres">
      <dgm:prSet presAssocID="{3E62F912-E979-4C31-9ABE-22687E091B4A}" presName="rootText1" presStyleLbl="node0" presStyleIdx="0" presStyleCnt="1">
        <dgm:presLayoutVars>
          <dgm:chPref val="3"/>
        </dgm:presLayoutVars>
      </dgm:prSet>
      <dgm:spPr/>
    </dgm:pt>
    <dgm:pt modelId="{2B908A4B-8D01-4A79-A3C3-395714AE21FA}" type="pres">
      <dgm:prSet presAssocID="{3E62F912-E979-4C31-9ABE-22687E091B4A}" presName="rootConnector1" presStyleLbl="node1" presStyleIdx="0" presStyleCnt="0"/>
      <dgm:spPr/>
    </dgm:pt>
    <dgm:pt modelId="{E29B6E3D-BC1E-45C6-895A-526BBE5DE6D5}" type="pres">
      <dgm:prSet presAssocID="{3E62F912-E979-4C31-9ABE-22687E091B4A}" presName="hierChild2" presStyleCnt="0"/>
      <dgm:spPr/>
    </dgm:pt>
    <dgm:pt modelId="{8861D5C0-3626-49F6-89FF-9251D0DD3E98}" type="pres">
      <dgm:prSet presAssocID="{97E6AB7D-107A-4F9C-8B7A-8499278F256F}" presName="Name64" presStyleLbl="parChTrans1D2" presStyleIdx="0" presStyleCnt="2"/>
      <dgm:spPr/>
    </dgm:pt>
    <dgm:pt modelId="{8BA323E4-0F81-4325-B74F-37FD68ACB501}" type="pres">
      <dgm:prSet presAssocID="{588EB9EB-65C6-44E8-B601-7025D096C38F}" presName="hierRoot2" presStyleCnt="0">
        <dgm:presLayoutVars>
          <dgm:hierBranch val="init"/>
        </dgm:presLayoutVars>
      </dgm:prSet>
      <dgm:spPr/>
    </dgm:pt>
    <dgm:pt modelId="{6215FC67-8431-4E9B-8417-CFFFC3D9AF64}" type="pres">
      <dgm:prSet presAssocID="{588EB9EB-65C6-44E8-B601-7025D096C38F}" presName="rootComposite" presStyleCnt="0"/>
      <dgm:spPr/>
    </dgm:pt>
    <dgm:pt modelId="{E8F3DFD9-F360-4715-968C-2EAA6B89B950}" type="pres">
      <dgm:prSet presAssocID="{588EB9EB-65C6-44E8-B601-7025D096C38F}" presName="rootText" presStyleLbl="node2" presStyleIdx="0" presStyleCnt="2">
        <dgm:presLayoutVars>
          <dgm:chPref val="3"/>
        </dgm:presLayoutVars>
      </dgm:prSet>
      <dgm:spPr/>
    </dgm:pt>
    <dgm:pt modelId="{2CF4D279-4F8D-48A1-B826-B6E5964B0A49}" type="pres">
      <dgm:prSet presAssocID="{588EB9EB-65C6-44E8-B601-7025D096C38F}" presName="rootConnector" presStyleLbl="node2" presStyleIdx="0" presStyleCnt="2"/>
      <dgm:spPr/>
    </dgm:pt>
    <dgm:pt modelId="{DC3476DA-FEF0-4EE7-9B63-EC68E77DDCA2}" type="pres">
      <dgm:prSet presAssocID="{588EB9EB-65C6-44E8-B601-7025D096C38F}" presName="hierChild4" presStyleCnt="0"/>
      <dgm:spPr/>
    </dgm:pt>
    <dgm:pt modelId="{ED411251-C827-40B6-9229-B3B36C7FAD7A}" type="pres">
      <dgm:prSet presAssocID="{15D709DF-3C8B-4C81-ACB1-FB4B96414C7D}" presName="Name64" presStyleLbl="parChTrans1D3" presStyleIdx="0" presStyleCnt="5"/>
      <dgm:spPr/>
    </dgm:pt>
    <dgm:pt modelId="{DE93737B-8A91-49E6-BFB3-C1289834611D}" type="pres">
      <dgm:prSet presAssocID="{E844AE56-2DE9-4046-B767-9284EBBCBC8F}" presName="hierRoot2" presStyleCnt="0">
        <dgm:presLayoutVars>
          <dgm:hierBranch val="init"/>
        </dgm:presLayoutVars>
      </dgm:prSet>
      <dgm:spPr/>
    </dgm:pt>
    <dgm:pt modelId="{ACD70364-239B-47AD-8573-9C037085CC69}" type="pres">
      <dgm:prSet presAssocID="{E844AE56-2DE9-4046-B767-9284EBBCBC8F}" presName="rootComposite" presStyleCnt="0"/>
      <dgm:spPr/>
    </dgm:pt>
    <dgm:pt modelId="{0F1BF700-EE36-4A09-833D-01B5C64B3E42}" type="pres">
      <dgm:prSet presAssocID="{E844AE56-2DE9-4046-B767-9284EBBCBC8F}" presName="rootText" presStyleLbl="node3" presStyleIdx="0" presStyleCnt="5">
        <dgm:presLayoutVars>
          <dgm:chPref val="3"/>
        </dgm:presLayoutVars>
      </dgm:prSet>
      <dgm:spPr/>
    </dgm:pt>
    <dgm:pt modelId="{846DE4C5-6E70-4E40-9D08-D7BFB7F9A161}" type="pres">
      <dgm:prSet presAssocID="{E844AE56-2DE9-4046-B767-9284EBBCBC8F}" presName="rootConnector" presStyleLbl="node3" presStyleIdx="0" presStyleCnt="5"/>
      <dgm:spPr/>
    </dgm:pt>
    <dgm:pt modelId="{26614CED-C42E-4032-AF73-E134F3AC27D3}" type="pres">
      <dgm:prSet presAssocID="{E844AE56-2DE9-4046-B767-9284EBBCBC8F}" presName="hierChild4" presStyleCnt="0"/>
      <dgm:spPr/>
    </dgm:pt>
    <dgm:pt modelId="{95F104FF-6B77-4BF5-BA25-A7A424A7A0E7}" type="pres">
      <dgm:prSet presAssocID="{F123A6C7-66B2-4FD3-8EE0-CCE67EBB83D1}" presName="Name64" presStyleLbl="parChTrans1D4" presStyleIdx="0" presStyleCnt="8"/>
      <dgm:spPr/>
    </dgm:pt>
    <dgm:pt modelId="{D951CFB6-BE4D-49CD-BD5C-814A0611E8C0}" type="pres">
      <dgm:prSet presAssocID="{023B6E3E-E578-4775-A63F-C91605052973}" presName="hierRoot2" presStyleCnt="0">
        <dgm:presLayoutVars>
          <dgm:hierBranch val="init"/>
        </dgm:presLayoutVars>
      </dgm:prSet>
      <dgm:spPr/>
    </dgm:pt>
    <dgm:pt modelId="{78E28DF3-BC32-46FB-8F45-40718796F4D3}" type="pres">
      <dgm:prSet presAssocID="{023B6E3E-E578-4775-A63F-C91605052973}" presName="rootComposite" presStyleCnt="0"/>
      <dgm:spPr/>
    </dgm:pt>
    <dgm:pt modelId="{E805EB3B-DFC2-403C-802A-C1101025101C}" type="pres">
      <dgm:prSet presAssocID="{023B6E3E-E578-4775-A63F-C91605052973}" presName="rootText" presStyleLbl="node4" presStyleIdx="0" presStyleCnt="8" custScaleY="224645">
        <dgm:presLayoutVars>
          <dgm:chPref val="3"/>
        </dgm:presLayoutVars>
      </dgm:prSet>
      <dgm:spPr/>
    </dgm:pt>
    <dgm:pt modelId="{E4BE3A19-5E64-499A-9FF1-D9E87BE7D818}" type="pres">
      <dgm:prSet presAssocID="{023B6E3E-E578-4775-A63F-C91605052973}" presName="rootConnector" presStyleLbl="node4" presStyleIdx="0" presStyleCnt="8"/>
      <dgm:spPr/>
    </dgm:pt>
    <dgm:pt modelId="{3150509C-0D97-44D2-BE7B-4D702BDFE7A9}" type="pres">
      <dgm:prSet presAssocID="{023B6E3E-E578-4775-A63F-C91605052973}" presName="hierChild4" presStyleCnt="0"/>
      <dgm:spPr/>
    </dgm:pt>
    <dgm:pt modelId="{B6C5919B-F7B3-4C83-AD48-8FA2CCE12F2C}" type="pres">
      <dgm:prSet presAssocID="{023B6E3E-E578-4775-A63F-C91605052973}" presName="hierChild5" presStyleCnt="0"/>
      <dgm:spPr/>
    </dgm:pt>
    <dgm:pt modelId="{BB8C5595-5252-4A85-A26C-D20CB31485F0}" type="pres">
      <dgm:prSet presAssocID="{E844AE56-2DE9-4046-B767-9284EBBCBC8F}" presName="hierChild5" presStyleCnt="0"/>
      <dgm:spPr/>
    </dgm:pt>
    <dgm:pt modelId="{6EF4A920-4B8C-4460-9E93-8DB9DB07CFC2}" type="pres">
      <dgm:prSet presAssocID="{B11B0AFA-5FE8-4664-B2E1-E787B3A27B82}" presName="Name64" presStyleLbl="parChTrans1D3" presStyleIdx="1" presStyleCnt="5"/>
      <dgm:spPr/>
    </dgm:pt>
    <dgm:pt modelId="{36B2382A-968D-4700-ACEE-74921AFAFBBF}" type="pres">
      <dgm:prSet presAssocID="{1B494D3B-7633-4045-B882-2B2AD24F8A27}" presName="hierRoot2" presStyleCnt="0">
        <dgm:presLayoutVars>
          <dgm:hierBranch val="init"/>
        </dgm:presLayoutVars>
      </dgm:prSet>
      <dgm:spPr/>
    </dgm:pt>
    <dgm:pt modelId="{5F5678AE-6E91-4724-BE58-E7CF1F497AC5}" type="pres">
      <dgm:prSet presAssocID="{1B494D3B-7633-4045-B882-2B2AD24F8A27}" presName="rootComposite" presStyleCnt="0"/>
      <dgm:spPr/>
    </dgm:pt>
    <dgm:pt modelId="{EDFDF346-CCFC-4A29-9548-A3440A7F5D87}" type="pres">
      <dgm:prSet presAssocID="{1B494D3B-7633-4045-B882-2B2AD24F8A27}" presName="rootText" presStyleLbl="node3" presStyleIdx="1" presStyleCnt="5">
        <dgm:presLayoutVars>
          <dgm:chPref val="3"/>
        </dgm:presLayoutVars>
      </dgm:prSet>
      <dgm:spPr/>
    </dgm:pt>
    <dgm:pt modelId="{6360771E-A491-4B09-BB75-26A702C1380A}" type="pres">
      <dgm:prSet presAssocID="{1B494D3B-7633-4045-B882-2B2AD24F8A27}" presName="rootConnector" presStyleLbl="node3" presStyleIdx="1" presStyleCnt="5"/>
      <dgm:spPr/>
    </dgm:pt>
    <dgm:pt modelId="{1549A311-5BE3-40FD-B223-B756C9DC3D79}" type="pres">
      <dgm:prSet presAssocID="{1B494D3B-7633-4045-B882-2B2AD24F8A27}" presName="hierChild4" presStyleCnt="0"/>
      <dgm:spPr/>
    </dgm:pt>
    <dgm:pt modelId="{CEC1CFF2-374E-4CC1-B1E5-937E8E9FF1E7}" type="pres">
      <dgm:prSet presAssocID="{64EFC705-245D-44C9-A4A8-69ACA32A7404}" presName="Name64" presStyleLbl="parChTrans1D4" presStyleIdx="1" presStyleCnt="8"/>
      <dgm:spPr/>
    </dgm:pt>
    <dgm:pt modelId="{A19CAF10-3AB0-4EBE-BEF2-AEDA8F389515}" type="pres">
      <dgm:prSet presAssocID="{BC20F93A-E3BB-452C-BBE1-70D19FD19B0A}" presName="hierRoot2" presStyleCnt="0">
        <dgm:presLayoutVars>
          <dgm:hierBranch val="init"/>
        </dgm:presLayoutVars>
      </dgm:prSet>
      <dgm:spPr/>
    </dgm:pt>
    <dgm:pt modelId="{00C25108-290D-460B-8E5F-967CF7E36480}" type="pres">
      <dgm:prSet presAssocID="{BC20F93A-E3BB-452C-BBE1-70D19FD19B0A}" presName="rootComposite" presStyleCnt="0"/>
      <dgm:spPr/>
    </dgm:pt>
    <dgm:pt modelId="{7790341F-25F4-404D-90D4-2613D17D2105}" type="pres">
      <dgm:prSet presAssocID="{BC20F93A-E3BB-452C-BBE1-70D19FD19B0A}" presName="rootText" presStyleLbl="node4" presStyleIdx="1" presStyleCnt="8">
        <dgm:presLayoutVars>
          <dgm:chPref val="3"/>
        </dgm:presLayoutVars>
      </dgm:prSet>
      <dgm:spPr/>
    </dgm:pt>
    <dgm:pt modelId="{0F6D178F-E996-4E46-904A-546A6289B14F}" type="pres">
      <dgm:prSet presAssocID="{BC20F93A-E3BB-452C-BBE1-70D19FD19B0A}" presName="rootConnector" presStyleLbl="node4" presStyleIdx="1" presStyleCnt="8"/>
      <dgm:spPr/>
    </dgm:pt>
    <dgm:pt modelId="{C30D1283-C3A8-4955-B1AB-9A8F55BDCB9D}" type="pres">
      <dgm:prSet presAssocID="{BC20F93A-E3BB-452C-BBE1-70D19FD19B0A}" presName="hierChild4" presStyleCnt="0"/>
      <dgm:spPr/>
    </dgm:pt>
    <dgm:pt modelId="{ABE15D53-C6A7-404F-824E-8D111D33879B}" type="pres">
      <dgm:prSet presAssocID="{F197508A-EC98-442C-B103-B04650D80129}" presName="Name64" presStyleLbl="parChTrans1D4" presStyleIdx="2" presStyleCnt="8"/>
      <dgm:spPr/>
    </dgm:pt>
    <dgm:pt modelId="{D750DCE6-5FE1-4FA9-9F24-456038FA3559}" type="pres">
      <dgm:prSet presAssocID="{7FBDE2CC-A801-4CDF-B39F-32E477EF0681}" presName="hierRoot2" presStyleCnt="0">
        <dgm:presLayoutVars>
          <dgm:hierBranch val="init"/>
        </dgm:presLayoutVars>
      </dgm:prSet>
      <dgm:spPr/>
    </dgm:pt>
    <dgm:pt modelId="{278B695A-3D9E-4BD5-9F3F-F78BB598A9C8}" type="pres">
      <dgm:prSet presAssocID="{7FBDE2CC-A801-4CDF-B39F-32E477EF0681}" presName="rootComposite" presStyleCnt="0"/>
      <dgm:spPr/>
    </dgm:pt>
    <dgm:pt modelId="{195AAFE0-70AF-4BD1-A67A-87273601383C}" type="pres">
      <dgm:prSet presAssocID="{7FBDE2CC-A801-4CDF-B39F-32E477EF0681}" presName="rootText" presStyleLbl="node4" presStyleIdx="2" presStyleCnt="8" custScaleY="145875">
        <dgm:presLayoutVars>
          <dgm:chPref val="3"/>
        </dgm:presLayoutVars>
      </dgm:prSet>
      <dgm:spPr/>
    </dgm:pt>
    <dgm:pt modelId="{BA487787-B819-410E-9BC1-AC81E8F2FF63}" type="pres">
      <dgm:prSet presAssocID="{7FBDE2CC-A801-4CDF-B39F-32E477EF0681}" presName="rootConnector" presStyleLbl="node4" presStyleIdx="2" presStyleCnt="8"/>
      <dgm:spPr/>
    </dgm:pt>
    <dgm:pt modelId="{37287D20-FA05-450A-AA5F-78CE773567D0}" type="pres">
      <dgm:prSet presAssocID="{7FBDE2CC-A801-4CDF-B39F-32E477EF0681}" presName="hierChild4" presStyleCnt="0"/>
      <dgm:spPr/>
    </dgm:pt>
    <dgm:pt modelId="{9E137829-AEA5-4CDE-ADBD-2BE66B215FE8}" type="pres">
      <dgm:prSet presAssocID="{7FBDE2CC-A801-4CDF-B39F-32E477EF0681}" presName="hierChild5" presStyleCnt="0"/>
      <dgm:spPr/>
    </dgm:pt>
    <dgm:pt modelId="{147F69D9-91A3-4EE7-8BC7-DE9FD81FF607}" type="pres">
      <dgm:prSet presAssocID="{BC20F93A-E3BB-452C-BBE1-70D19FD19B0A}" presName="hierChild5" presStyleCnt="0"/>
      <dgm:spPr/>
    </dgm:pt>
    <dgm:pt modelId="{5926E125-10E0-4A29-AAAF-7C7D3B470143}" type="pres">
      <dgm:prSet presAssocID="{E4471A9D-9594-44A0-8BA9-40660424FE67}" presName="Name64" presStyleLbl="parChTrans1D4" presStyleIdx="3" presStyleCnt="8"/>
      <dgm:spPr/>
    </dgm:pt>
    <dgm:pt modelId="{2E5DBACD-7095-4D99-8853-07D8A9F2415B}" type="pres">
      <dgm:prSet presAssocID="{8F2EB50E-FDD0-47C7-A3B1-073CF11E518B}" presName="hierRoot2" presStyleCnt="0">
        <dgm:presLayoutVars>
          <dgm:hierBranch val="init"/>
        </dgm:presLayoutVars>
      </dgm:prSet>
      <dgm:spPr/>
    </dgm:pt>
    <dgm:pt modelId="{EFCD6D86-C913-42A8-A7B4-6BAA75EF01B1}" type="pres">
      <dgm:prSet presAssocID="{8F2EB50E-FDD0-47C7-A3B1-073CF11E518B}" presName="rootComposite" presStyleCnt="0"/>
      <dgm:spPr/>
    </dgm:pt>
    <dgm:pt modelId="{D913CF37-9144-4C95-93B9-A1CA5DC4A779}" type="pres">
      <dgm:prSet presAssocID="{8F2EB50E-FDD0-47C7-A3B1-073CF11E518B}" presName="rootText" presStyleLbl="node4" presStyleIdx="3" presStyleCnt="8">
        <dgm:presLayoutVars>
          <dgm:chPref val="3"/>
        </dgm:presLayoutVars>
      </dgm:prSet>
      <dgm:spPr/>
    </dgm:pt>
    <dgm:pt modelId="{CA63A308-BC3E-42A2-89DB-A7C8258AF96D}" type="pres">
      <dgm:prSet presAssocID="{8F2EB50E-FDD0-47C7-A3B1-073CF11E518B}" presName="rootConnector" presStyleLbl="node4" presStyleIdx="3" presStyleCnt="8"/>
      <dgm:spPr/>
    </dgm:pt>
    <dgm:pt modelId="{F917C601-D5A0-40BA-9480-3838F8712DCE}" type="pres">
      <dgm:prSet presAssocID="{8F2EB50E-FDD0-47C7-A3B1-073CF11E518B}" presName="hierChild4" presStyleCnt="0"/>
      <dgm:spPr/>
    </dgm:pt>
    <dgm:pt modelId="{7CEAF67E-2C12-4EF2-9A9B-3F46E214E5DF}" type="pres">
      <dgm:prSet presAssocID="{669CCF52-ACEC-4A1E-BC49-AD8516ECFB08}" presName="Name64" presStyleLbl="parChTrans1D4" presStyleIdx="4" presStyleCnt="8"/>
      <dgm:spPr/>
    </dgm:pt>
    <dgm:pt modelId="{2E993BEA-807C-44BC-B2FE-C511F8A7748B}" type="pres">
      <dgm:prSet presAssocID="{98802AFC-DF12-42BB-94F3-F51658A72B81}" presName="hierRoot2" presStyleCnt="0">
        <dgm:presLayoutVars>
          <dgm:hierBranch val="init"/>
        </dgm:presLayoutVars>
      </dgm:prSet>
      <dgm:spPr/>
    </dgm:pt>
    <dgm:pt modelId="{0BECC0A1-4DF9-4BEC-BCFB-0E1A6A5923A5}" type="pres">
      <dgm:prSet presAssocID="{98802AFC-DF12-42BB-94F3-F51658A72B81}" presName="rootComposite" presStyleCnt="0"/>
      <dgm:spPr/>
    </dgm:pt>
    <dgm:pt modelId="{996A7CDC-F800-423D-9FF7-BD72B84059BC}" type="pres">
      <dgm:prSet presAssocID="{98802AFC-DF12-42BB-94F3-F51658A72B81}" presName="rootText" presStyleLbl="node4" presStyleIdx="4" presStyleCnt="8" custScaleY="125759">
        <dgm:presLayoutVars>
          <dgm:chPref val="3"/>
        </dgm:presLayoutVars>
      </dgm:prSet>
      <dgm:spPr/>
    </dgm:pt>
    <dgm:pt modelId="{13EBE05D-A342-4C85-BA74-E997D1E47394}" type="pres">
      <dgm:prSet presAssocID="{98802AFC-DF12-42BB-94F3-F51658A72B81}" presName="rootConnector" presStyleLbl="node4" presStyleIdx="4" presStyleCnt="8"/>
      <dgm:spPr/>
    </dgm:pt>
    <dgm:pt modelId="{470BF4DD-E182-43C8-866D-7DFC1130C315}" type="pres">
      <dgm:prSet presAssocID="{98802AFC-DF12-42BB-94F3-F51658A72B81}" presName="hierChild4" presStyleCnt="0"/>
      <dgm:spPr/>
    </dgm:pt>
    <dgm:pt modelId="{441757C8-BD6A-4410-B97F-CF53A5D92691}" type="pres">
      <dgm:prSet presAssocID="{98802AFC-DF12-42BB-94F3-F51658A72B81}" presName="hierChild5" presStyleCnt="0"/>
      <dgm:spPr/>
    </dgm:pt>
    <dgm:pt modelId="{7BDB534F-A902-41BC-A501-1BBA5D7A221B}" type="pres">
      <dgm:prSet presAssocID="{8F2EB50E-FDD0-47C7-A3B1-073CF11E518B}" presName="hierChild5" presStyleCnt="0"/>
      <dgm:spPr/>
    </dgm:pt>
    <dgm:pt modelId="{29E337AD-E532-4B06-9C7D-1D6E1651312C}" type="pres">
      <dgm:prSet presAssocID="{1B494D3B-7633-4045-B882-2B2AD24F8A27}" presName="hierChild5" presStyleCnt="0"/>
      <dgm:spPr/>
    </dgm:pt>
    <dgm:pt modelId="{D378677A-DAA0-4E9B-8685-8FF94CDDF852}" type="pres">
      <dgm:prSet presAssocID="{669E1A4A-13BC-42D5-8FD6-9AC7DA152ED2}" presName="Name64" presStyleLbl="parChTrans1D3" presStyleIdx="2" presStyleCnt="5"/>
      <dgm:spPr/>
    </dgm:pt>
    <dgm:pt modelId="{7410C60C-827F-4EEE-8CD9-913F65E7D72B}" type="pres">
      <dgm:prSet presAssocID="{82E54C60-E735-49B7-8F6B-16901B9DA7CC}" presName="hierRoot2" presStyleCnt="0">
        <dgm:presLayoutVars>
          <dgm:hierBranch val="init"/>
        </dgm:presLayoutVars>
      </dgm:prSet>
      <dgm:spPr/>
    </dgm:pt>
    <dgm:pt modelId="{026256D4-36AD-4901-B5AE-872A489954E1}" type="pres">
      <dgm:prSet presAssocID="{82E54C60-E735-49B7-8F6B-16901B9DA7CC}" presName="rootComposite" presStyleCnt="0"/>
      <dgm:spPr/>
    </dgm:pt>
    <dgm:pt modelId="{33DBFAA6-DD60-45DD-833C-747CB6C379FC}" type="pres">
      <dgm:prSet presAssocID="{82E54C60-E735-49B7-8F6B-16901B9DA7CC}" presName="rootText" presStyleLbl="node3" presStyleIdx="2" presStyleCnt="5">
        <dgm:presLayoutVars>
          <dgm:chPref val="3"/>
        </dgm:presLayoutVars>
      </dgm:prSet>
      <dgm:spPr/>
    </dgm:pt>
    <dgm:pt modelId="{10F112BA-86A3-4441-A92D-F822A589DC10}" type="pres">
      <dgm:prSet presAssocID="{82E54C60-E735-49B7-8F6B-16901B9DA7CC}" presName="rootConnector" presStyleLbl="node3" presStyleIdx="2" presStyleCnt="5"/>
      <dgm:spPr/>
    </dgm:pt>
    <dgm:pt modelId="{BEAD7680-A98A-4D00-912A-604A8CC59DCF}" type="pres">
      <dgm:prSet presAssocID="{82E54C60-E735-49B7-8F6B-16901B9DA7CC}" presName="hierChild4" presStyleCnt="0"/>
      <dgm:spPr/>
    </dgm:pt>
    <dgm:pt modelId="{E9226F3B-EE64-476A-91FA-E195E4F11B18}" type="pres">
      <dgm:prSet presAssocID="{D24BC9B6-5243-44EE-BFAE-0851B466334E}" presName="Name64" presStyleLbl="parChTrans1D4" presStyleIdx="5" presStyleCnt="8"/>
      <dgm:spPr/>
    </dgm:pt>
    <dgm:pt modelId="{BA222E48-50B8-4310-B795-57037C24299C}" type="pres">
      <dgm:prSet presAssocID="{933DA202-B80B-48BE-B5AC-A8E8094B61AE}" presName="hierRoot2" presStyleCnt="0">
        <dgm:presLayoutVars>
          <dgm:hierBranch val="init"/>
        </dgm:presLayoutVars>
      </dgm:prSet>
      <dgm:spPr/>
    </dgm:pt>
    <dgm:pt modelId="{762B8025-2949-4A87-9E86-41FB01829099}" type="pres">
      <dgm:prSet presAssocID="{933DA202-B80B-48BE-B5AC-A8E8094B61AE}" presName="rootComposite" presStyleCnt="0"/>
      <dgm:spPr/>
    </dgm:pt>
    <dgm:pt modelId="{A9822A6C-05A1-40D5-B799-D1CAB5F7FE07}" type="pres">
      <dgm:prSet presAssocID="{933DA202-B80B-48BE-B5AC-A8E8094B61AE}" presName="rootText" presStyleLbl="node4" presStyleIdx="5" presStyleCnt="8">
        <dgm:presLayoutVars>
          <dgm:chPref val="3"/>
        </dgm:presLayoutVars>
      </dgm:prSet>
      <dgm:spPr/>
    </dgm:pt>
    <dgm:pt modelId="{CBFA8540-82A2-4B49-B98D-77EE29B868C1}" type="pres">
      <dgm:prSet presAssocID="{933DA202-B80B-48BE-B5AC-A8E8094B61AE}" presName="rootConnector" presStyleLbl="node4" presStyleIdx="5" presStyleCnt="8"/>
      <dgm:spPr/>
    </dgm:pt>
    <dgm:pt modelId="{EFD33B33-9FD5-406C-9264-1AEF6C8FFFC1}" type="pres">
      <dgm:prSet presAssocID="{933DA202-B80B-48BE-B5AC-A8E8094B61AE}" presName="hierChild4" presStyleCnt="0"/>
      <dgm:spPr/>
    </dgm:pt>
    <dgm:pt modelId="{BCA2B762-8059-486F-956C-ABAB681FCCE0}" type="pres">
      <dgm:prSet presAssocID="{933DA202-B80B-48BE-B5AC-A8E8094B61AE}" presName="hierChild5" presStyleCnt="0"/>
      <dgm:spPr/>
    </dgm:pt>
    <dgm:pt modelId="{4AAAEA26-625C-40BC-8B54-2CC273865A96}" type="pres">
      <dgm:prSet presAssocID="{82E54C60-E735-49B7-8F6B-16901B9DA7CC}" presName="hierChild5" presStyleCnt="0"/>
      <dgm:spPr/>
    </dgm:pt>
    <dgm:pt modelId="{8DE9FDE6-FD73-4CCE-957D-7B3D6032F293}" type="pres">
      <dgm:prSet presAssocID="{588EB9EB-65C6-44E8-B601-7025D096C38F}" presName="hierChild5" presStyleCnt="0"/>
      <dgm:spPr/>
    </dgm:pt>
    <dgm:pt modelId="{530F6AB1-4C6C-4A0D-A81C-FFAE4DB55319}" type="pres">
      <dgm:prSet presAssocID="{27E4983A-0606-432F-BF5B-8886F989875B}" presName="Name64" presStyleLbl="parChTrans1D2" presStyleIdx="1" presStyleCnt="2"/>
      <dgm:spPr/>
    </dgm:pt>
    <dgm:pt modelId="{3BD58A19-A0AE-4E69-BD6B-C7D3E9E2338B}" type="pres">
      <dgm:prSet presAssocID="{BAF8418A-ABFF-4C5C-AC0B-ED350217FCF9}" presName="hierRoot2" presStyleCnt="0">
        <dgm:presLayoutVars>
          <dgm:hierBranch val="init"/>
        </dgm:presLayoutVars>
      </dgm:prSet>
      <dgm:spPr/>
    </dgm:pt>
    <dgm:pt modelId="{CCCC528B-68BF-4793-A746-6EBEC199B0E3}" type="pres">
      <dgm:prSet presAssocID="{BAF8418A-ABFF-4C5C-AC0B-ED350217FCF9}" presName="rootComposite" presStyleCnt="0"/>
      <dgm:spPr/>
    </dgm:pt>
    <dgm:pt modelId="{2FB776E9-EAC8-4A16-BCBC-07A355F7E72F}" type="pres">
      <dgm:prSet presAssocID="{BAF8418A-ABFF-4C5C-AC0B-ED350217FCF9}" presName="rootText" presStyleLbl="node2" presStyleIdx="1" presStyleCnt="2" custScaleX="109360">
        <dgm:presLayoutVars>
          <dgm:chPref val="3"/>
        </dgm:presLayoutVars>
      </dgm:prSet>
      <dgm:spPr/>
    </dgm:pt>
    <dgm:pt modelId="{305D3D11-B263-45AD-AB32-502C84EB87FB}" type="pres">
      <dgm:prSet presAssocID="{BAF8418A-ABFF-4C5C-AC0B-ED350217FCF9}" presName="rootConnector" presStyleLbl="node2" presStyleIdx="1" presStyleCnt="2"/>
      <dgm:spPr/>
    </dgm:pt>
    <dgm:pt modelId="{9C11EE59-C9E0-4421-A2EB-584027B71898}" type="pres">
      <dgm:prSet presAssocID="{BAF8418A-ABFF-4C5C-AC0B-ED350217FCF9}" presName="hierChild4" presStyleCnt="0"/>
      <dgm:spPr/>
    </dgm:pt>
    <dgm:pt modelId="{1355D39E-B960-443F-86D7-B9219D095495}" type="pres">
      <dgm:prSet presAssocID="{9337588C-0AF2-4F5F-9B8F-B98905D68B6C}" presName="Name64" presStyleLbl="parChTrans1D3" presStyleIdx="3" presStyleCnt="5"/>
      <dgm:spPr/>
    </dgm:pt>
    <dgm:pt modelId="{7F8BADFF-12DF-4DAF-8BFB-72AE58EC048A}" type="pres">
      <dgm:prSet presAssocID="{76DFFA04-DB11-4C51-8E1C-22078882723F}" presName="hierRoot2" presStyleCnt="0">
        <dgm:presLayoutVars>
          <dgm:hierBranch val="init"/>
        </dgm:presLayoutVars>
      </dgm:prSet>
      <dgm:spPr/>
    </dgm:pt>
    <dgm:pt modelId="{F103B1A6-2A74-4B81-9BD0-1C9197ECF3D0}" type="pres">
      <dgm:prSet presAssocID="{76DFFA04-DB11-4C51-8E1C-22078882723F}" presName="rootComposite" presStyleCnt="0"/>
      <dgm:spPr/>
    </dgm:pt>
    <dgm:pt modelId="{69D9B723-F034-492A-8E13-AD27A1A0C9CA}" type="pres">
      <dgm:prSet presAssocID="{76DFFA04-DB11-4C51-8E1C-22078882723F}" presName="rootText" presStyleLbl="node3" presStyleIdx="3" presStyleCnt="5">
        <dgm:presLayoutVars>
          <dgm:chPref val="3"/>
        </dgm:presLayoutVars>
      </dgm:prSet>
      <dgm:spPr/>
    </dgm:pt>
    <dgm:pt modelId="{48238764-EBA8-4BBE-95CF-0DAFB2973AB4}" type="pres">
      <dgm:prSet presAssocID="{76DFFA04-DB11-4C51-8E1C-22078882723F}" presName="rootConnector" presStyleLbl="node3" presStyleIdx="3" presStyleCnt="5"/>
      <dgm:spPr/>
    </dgm:pt>
    <dgm:pt modelId="{165E4467-C298-41F3-B68A-DE94EB83C128}" type="pres">
      <dgm:prSet presAssocID="{76DFFA04-DB11-4C51-8E1C-22078882723F}" presName="hierChild4" presStyleCnt="0"/>
      <dgm:spPr/>
    </dgm:pt>
    <dgm:pt modelId="{758E95B7-9656-4A7F-BED7-667EB3B04EE1}" type="pres">
      <dgm:prSet presAssocID="{0CEFA9D4-EC69-4142-B377-03FED5D29A17}" presName="Name64" presStyleLbl="parChTrans1D4" presStyleIdx="6" presStyleCnt="8"/>
      <dgm:spPr/>
    </dgm:pt>
    <dgm:pt modelId="{7F1BD5C9-3D04-4628-942B-999BD871AD44}" type="pres">
      <dgm:prSet presAssocID="{42B156B0-7CB7-48DC-ABE7-C7AAEE5F90B4}" presName="hierRoot2" presStyleCnt="0">
        <dgm:presLayoutVars>
          <dgm:hierBranch val="init"/>
        </dgm:presLayoutVars>
      </dgm:prSet>
      <dgm:spPr/>
    </dgm:pt>
    <dgm:pt modelId="{73AF588C-B457-4FDF-A277-3B02A9235AB1}" type="pres">
      <dgm:prSet presAssocID="{42B156B0-7CB7-48DC-ABE7-C7AAEE5F90B4}" presName="rootComposite" presStyleCnt="0"/>
      <dgm:spPr/>
    </dgm:pt>
    <dgm:pt modelId="{5260659E-4149-4A61-8C38-81AFBEABCB73}" type="pres">
      <dgm:prSet presAssocID="{42B156B0-7CB7-48DC-ABE7-C7AAEE5F90B4}" presName="rootText" presStyleLbl="node4" presStyleIdx="6" presStyleCnt="8" custScaleY="124106">
        <dgm:presLayoutVars>
          <dgm:chPref val="3"/>
        </dgm:presLayoutVars>
      </dgm:prSet>
      <dgm:spPr/>
    </dgm:pt>
    <dgm:pt modelId="{6CCC3C9F-652D-4F2B-A1C9-2301E49DB655}" type="pres">
      <dgm:prSet presAssocID="{42B156B0-7CB7-48DC-ABE7-C7AAEE5F90B4}" presName="rootConnector" presStyleLbl="node4" presStyleIdx="6" presStyleCnt="8"/>
      <dgm:spPr/>
    </dgm:pt>
    <dgm:pt modelId="{BC5E30FA-E145-47CB-85A0-109E3D05FE40}" type="pres">
      <dgm:prSet presAssocID="{42B156B0-7CB7-48DC-ABE7-C7AAEE5F90B4}" presName="hierChild4" presStyleCnt="0"/>
      <dgm:spPr/>
    </dgm:pt>
    <dgm:pt modelId="{4958B1F0-628C-4201-BEF9-067AF6E1D38F}" type="pres">
      <dgm:prSet presAssocID="{42B156B0-7CB7-48DC-ABE7-C7AAEE5F90B4}" presName="hierChild5" presStyleCnt="0"/>
      <dgm:spPr/>
    </dgm:pt>
    <dgm:pt modelId="{7851F7F4-8154-4400-BC7D-2ABB923997D6}" type="pres">
      <dgm:prSet presAssocID="{76DFFA04-DB11-4C51-8E1C-22078882723F}" presName="hierChild5" presStyleCnt="0"/>
      <dgm:spPr/>
    </dgm:pt>
    <dgm:pt modelId="{D2EDD688-45D2-4AA1-BA1C-F418E7D137BD}" type="pres">
      <dgm:prSet presAssocID="{F6542E1B-C7CB-4C72-BC8E-9C48D4F98B69}" presName="Name64" presStyleLbl="parChTrans1D3" presStyleIdx="4" presStyleCnt="5"/>
      <dgm:spPr/>
    </dgm:pt>
    <dgm:pt modelId="{9347E072-B805-4514-B439-3E210F0ABE96}" type="pres">
      <dgm:prSet presAssocID="{8B30B681-B50A-4B86-9B40-126FB70AF918}" presName="hierRoot2" presStyleCnt="0">
        <dgm:presLayoutVars>
          <dgm:hierBranch val="init"/>
        </dgm:presLayoutVars>
      </dgm:prSet>
      <dgm:spPr/>
    </dgm:pt>
    <dgm:pt modelId="{3039846F-28EA-4121-90F5-775183076CCD}" type="pres">
      <dgm:prSet presAssocID="{8B30B681-B50A-4B86-9B40-126FB70AF918}" presName="rootComposite" presStyleCnt="0"/>
      <dgm:spPr/>
    </dgm:pt>
    <dgm:pt modelId="{26F1B786-0613-4D6A-B1AD-81FBD1505704}" type="pres">
      <dgm:prSet presAssocID="{8B30B681-B50A-4B86-9B40-126FB70AF918}" presName="rootText" presStyleLbl="node3" presStyleIdx="4" presStyleCnt="5" custScaleY="151533">
        <dgm:presLayoutVars>
          <dgm:chPref val="3"/>
        </dgm:presLayoutVars>
      </dgm:prSet>
      <dgm:spPr/>
    </dgm:pt>
    <dgm:pt modelId="{488FCAD0-D53A-42D4-B5CE-A58B601105DB}" type="pres">
      <dgm:prSet presAssocID="{8B30B681-B50A-4B86-9B40-126FB70AF918}" presName="rootConnector" presStyleLbl="node3" presStyleIdx="4" presStyleCnt="5"/>
      <dgm:spPr/>
    </dgm:pt>
    <dgm:pt modelId="{40C2C92C-11BB-4CE0-9369-27B04FC258C2}" type="pres">
      <dgm:prSet presAssocID="{8B30B681-B50A-4B86-9B40-126FB70AF918}" presName="hierChild4" presStyleCnt="0"/>
      <dgm:spPr/>
    </dgm:pt>
    <dgm:pt modelId="{2E0F5B34-0F1E-43E5-9809-A67F179531A8}" type="pres">
      <dgm:prSet presAssocID="{85BFC3C9-8BAC-430F-92FE-7AA694324056}" presName="Name64" presStyleLbl="parChTrans1D4" presStyleIdx="7" presStyleCnt="8"/>
      <dgm:spPr/>
    </dgm:pt>
    <dgm:pt modelId="{8D8B3F8D-2FCD-4516-ABA7-824EE9255556}" type="pres">
      <dgm:prSet presAssocID="{35EFA401-D237-482C-B0BE-F15EC28FD566}" presName="hierRoot2" presStyleCnt="0">
        <dgm:presLayoutVars>
          <dgm:hierBranch val="init"/>
        </dgm:presLayoutVars>
      </dgm:prSet>
      <dgm:spPr/>
    </dgm:pt>
    <dgm:pt modelId="{91183ABC-E6D2-4CBD-8E83-5E69621BB7EB}" type="pres">
      <dgm:prSet presAssocID="{35EFA401-D237-482C-B0BE-F15EC28FD566}" presName="rootComposite" presStyleCnt="0"/>
      <dgm:spPr/>
    </dgm:pt>
    <dgm:pt modelId="{C6FC766F-9096-40BE-99C2-2409B73557C6}" type="pres">
      <dgm:prSet presAssocID="{35EFA401-D237-482C-B0BE-F15EC28FD566}" presName="rootText" presStyleLbl="node4" presStyleIdx="7" presStyleCnt="8" custScaleY="163564">
        <dgm:presLayoutVars>
          <dgm:chPref val="3"/>
        </dgm:presLayoutVars>
      </dgm:prSet>
      <dgm:spPr/>
    </dgm:pt>
    <dgm:pt modelId="{AA40D3C4-6937-4B62-8E1C-CB5F8530F888}" type="pres">
      <dgm:prSet presAssocID="{35EFA401-D237-482C-B0BE-F15EC28FD566}" presName="rootConnector" presStyleLbl="node4" presStyleIdx="7" presStyleCnt="8"/>
      <dgm:spPr/>
    </dgm:pt>
    <dgm:pt modelId="{B3471AEF-0392-437C-B67C-BC1334B5BE8C}" type="pres">
      <dgm:prSet presAssocID="{35EFA401-D237-482C-B0BE-F15EC28FD566}" presName="hierChild4" presStyleCnt="0"/>
      <dgm:spPr/>
    </dgm:pt>
    <dgm:pt modelId="{931B9609-6598-4CF1-817A-503FE2D6CF6B}" type="pres">
      <dgm:prSet presAssocID="{35EFA401-D237-482C-B0BE-F15EC28FD566}" presName="hierChild5" presStyleCnt="0"/>
      <dgm:spPr/>
    </dgm:pt>
    <dgm:pt modelId="{0D25CD88-1353-48FB-9AB5-51EB97F4C000}" type="pres">
      <dgm:prSet presAssocID="{8B30B681-B50A-4B86-9B40-126FB70AF918}" presName="hierChild5" presStyleCnt="0"/>
      <dgm:spPr/>
    </dgm:pt>
    <dgm:pt modelId="{908F75BD-445D-4FA9-9E94-8B41B2C91122}" type="pres">
      <dgm:prSet presAssocID="{BAF8418A-ABFF-4C5C-AC0B-ED350217FCF9}" presName="hierChild5" presStyleCnt="0"/>
      <dgm:spPr/>
    </dgm:pt>
    <dgm:pt modelId="{E0ABA592-3022-4CEA-BF40-BB7387CB886E}" type="pres">
      <dgm:prSet presAssocID="{3E62F912-E979-4C31-9ABE-22687E091B4A}" presName="hierChild3" presStyleCnt="0"/>
      <dgm:spPr/>
    </dgm:pt>
  </dgm:ptLst>
  <dgm:cxnLst>
    <dgm:cxn modelId="{42A7E402-FD78-45E4-AB2E-75F0A9E5A9A7}" srcId="{BAF8418A-ABFF-4C5C-AC0B-ED350217FCF9}" destId="{76DFFA04-DB11-4C51-8E1C-22078882723F}" srcOrd="0" destOrd="0" parTransId="{9337588C-0AF2-4F5F-9B8F-B98905D68B6C}" sibTransId="{2202821B-0FCE-46E2-B3CC-7F91C7F28F6C}"/>
    <dgm:cxn modelId="{BB06F102-CF43-49DF-9FB8-191D437183F7}" type="presOf" srcId="{9337588C-0AF2-4F5F-9B8F-B98905D68B6C}" destId="{1355D39E-B960-443F-86D7-B9219D095495}" srcOrd="0" destOrd="0" presId="urn:microsoft.com/office/officeart/2009/3/layout/HorizontalOrganizationChart"/>
    <dgm:cxn modelId="{03821908-EA7B-4B5B-9126-D60C2E2DE906}" type="presOf" srcId="{023B6E3E-E578-4775-A63F-C91605052973}" destId="{E4BE3A19-5E64-499A-9FF1-D9E87BE7D818}" srcOrd="1" destOrd="0" presId="urn:microsoft.com/office/officeart/2009/3/layout/HorizontalOrganizationChart"/>
    <dgm:cxn modelId="{F244EF08-31AA-4D7C-8173-28BBB02CDF8F}" srcId="{8F2EB50E-FDD0-47C7-A3B1-073CF11E518B}" destId="{98802AFC-DF12-42BB-94F3-F51658A72B81}" srcOrd="0" destOrd="0" parTransId="{669CCF52-ACEC-4A1E-BC49-AD8516ECFB08}" sibTransId="{13139E4A-FB38-41C4-8AB4-E2848C4E7A6E}"/>
    <dgm:cxn modelId="{BBDA1C09-8431-4C14-B9A2-A51C08DD2CBE}" srcId="{B6E4D033-B743-4998-A2ED-09976502BF25}" destId="{3E62F912-E979-4C31-9ABE-22687E091B4A}" srcOrd="0" destOrd="0" parTransId="{0ED6F304-3E32-47B3-B2F8-BD3EC08D1DAB}" sibTransId="{2764525F-AD07-4382-AFAA-D813CB61E46A}"/>
    <dgm:cxn modelId="{96BB8709-3CE7-4350-AAEC-D1B379ECEECB}" type="presOf" srcId="{0CEFA9D4-EC69-4142-B377-03FED5D29A17}" destId="{758E95B7-9656-4A7F-BED7-667EB3B04EE1}" srcOrd="0" destOrd="0" presId="urn:microsoft.com/office/officeart/2009/3/layout/HorizontalOrganizationChart"/>
    <dgm:cxn modelId="{310CF30F-2224-4656-98DE-8C6497ACE3A9}" type="presOf" srcId="{1B494D3B-7633-4045-B882-2B2AD24F8A27}" destId="{EDFDF346-CCFC-4A29-9548-A3440A7F5D87}" srcOrd="0" destOrd="0" presId="urn:microsoft.com/office/officeart/2009/3/layout/HorizontalOrganizationChart"/>
    <dgm:cxn modelId="{A7C95415-58AD-4F9B-B2DA-4100D965882B}" type="presOf" srcId="{42B156B0-7CB7-48DC-ABE7-C7AAEE5F90B4}" destId="{5260659E-4149-4A61-8C38-81AFBEABCB73}" srcOrd="0" destOrd="0" presId="urn:microsoft.com/office/officeart/2009/3/layout/HorizontalOrganizationChart"/>
    <dgm:cxn modelId="{F07A8B18-331D-4AFD-90C1-F1523DDACD5B}" type="presOf" srcId="{1B494D3B-7633-4045-B882-2B2AD24F8A27}" destId="{6360771E-A491-4B09-BB75-26A702C1380A}" srcOrd="1" destOrd="0" presId="urn:microsoft.com/office/officeart/2009/3/layout/HorizontalOrganizationChart"/>
    <dgm:cxn modelId="{36C0EE19-5180-490C-B47A-864134E12822}" srcId="{82E54C60-E735-49B7-8F6B-16901B9DA7CC}" destId="{933DA202-B80B-48BE-B5AC-A8E8094B61AE}" srcOrd="0" destOrd="0" parTransId="{D24BC9B6-5243-44EE-BFAE-0851B466334E}" sibTransId="{6EF736D1-87C6-40AF-A163-67A31D37409F}"/>
    <dgm:cxn modelId="{8894B71A-6885-4B06-81E2-9E048C844368}" type="presOf" srcId="{8B30B681-B50A-4B86-9B40-126FB70AF918}" destId="{488FCAD0-D53A-42D4-B5CE-A58B601105DB}" srcOrd="1" destOrd="0" presId="urn:microsoft.com/office/officeart/2009/3/layout/HorizontalOrganizationChart"/>
    <dgm:cxn modelId="{30312C25-9019-46F5-9124-20860080899D}" srcId="{588EB9EB-65C6-44E8-B601-7025D096C38F}" destId="{E844AE56-2DE9-4046-B767-9284EBBCBC8F}" srcOrd="0" destOrd="0" parTransId="{15D709DF-3C8B-4C81-ACB1-FB4B96414C7D}" sibTransId="{AEBC189C-92DC-4C8C-9567-15BC9C4A7FAE}"/>
    <dgm:cxn modelId="{A980DF28-4532-4E77-80A7-82023D5A0596}" type="presOf" srcId="{F6542E1B-C7CB-4C72-BC8E-9C48D4F98B69}" destId="{D2EDD688-45D2-4AA1-BA1C-F418E7D137BD}" srcOrd="0" destOrd="0" presId="urn:microsoft.com/office/officeart/2009/3/layout/HorizontalOrganizationChart"/>
    <dgm:cxn modelId="{C54A592A-B82D-4A6B-A73F-33E59EAE7EAB}" srcId="{588EB9EB-65C6-44E8-B601-7025D096C38F}" destId="{82E54C60-E735-49B7-8F6B-16901B9DA7CC}" srcOrd="2" destOrd="0" parTransId="{669E1A4A-13BC-42D5-8FD6-9AC7DA152ED2}" sibTransId="{6D0B325C-D4B6-4F38-8E66-3FF298423CA3}"/>
    <dgm:cxn modelId="{A1871C2B-B475-4FE9-B4B7-20D31077C73A}" type="presOf" srcId="{82E54C60-E735-49B7-8F6B-16901B9DA7CC}" destId="{33DBFAA6-DD60-45DD-833C-747CB6C379FC}" srcOrd="0" destOrd="0" presId="urn:microsoft.com/office/officeart/2009/3/layout/HorizontalOrganizationChart"/>
    <dgm:cxn modelId="{B8DA702C-54D7-4287-8DA2-487543E076F1}" srcId="{588EB9EB-65C6-44E8-B601-7025D096C38F}" destId="{1B494D3B-7633-4045-B882-2B2AD24F8A27}" srcOrd="1" destOrd="0" parTransId="{B11B0AFA-5FE8-4664-B2E1-E787B3A27B82}" sibTransId="{58F70EC8-DB9F-4A42-BD69-C771B9957B82}"/>
    <dgm:cxn modelId="{5F8E462D-71D4-47AF-969D-EA6F3E5592D6}" srcId="{E844AE56-2DE9-4046-B767-9284EBBCBC8F}" destId="{023B6E3E-E578-4775-A63F-C91605052973}" srcOrd="0" destOrd="0" parTransId="{F123A6C7-66B2-4FD3-8EE0-CCE67EBB83D1}" sibTransId="{73B8B01D-CAE0-45B1-9990-C92AAAFC1D1B}"/>
    <dgm:cxn modelId="{40031C30-6719-403A-9BF0-33FBEEEA4865}" type="presOf" srcId="{E4471A9D-9594-44A0-8BA9-40660424FE67}" destId="{5926E125-10E0-4A29-AAAF-7C7D3B470143}" srcOrd="0" destOrd="0" presId="urn:microsoft.com/office/officeart/2009/3/layout/HorizontalOrganizationChart"/>
    <dgm:cxn modelId="{BDBBEE32-CB5F-45BB-88A2-3A623B95F378}" type="presOf" srcId="{82E54C60-E735-49B7-8F6B-16901B9DA7CC}" destId="{10F112BA-86A3-4441-A92D-F822A589DC10}" srcOrd="1" destOrd="0" presId="urn:microsoft.com/office/officeart/2009/3/layout/HorizontalOrganizationChart"/>
    <dgm:cxn modelId="{29DC3633-4A50-48F8-8F17-89E7E09862A9}" type="presOf" srcId="{76DFFA04-DB11-4C51-8E1C-22078882723F}" destId="{48238764-EBA8-4BBE-95CF-0DAFB2973AB4}" srcOrd="1" destOrd="0" presId="urn:microsoft.com/office/officeart/2009/3/layout/HorizontalOrganizationChart"/>
    <dgm:cxn modelId="{3339F738-BC84-477B-BCA0-7F72E6C09A1D}" type="presOf" srcId="{BC20F93A-E3BB-452C-BBE1-70D19FD19B0A}" destId="{0F6D178F-E996-4E46-904A-546A6289B14F}" srcOrd="1" destOrd="0" presId="urn:microsoft.com/office/officeart/2009/3/layout/HorizontalOrganizationChart"/>
    <dgm:cxn modelId="{2BEE2D39-F761-4859-AF45-50D493F5F961}" type="presOf" srcId="{3E62F912-E979-4C31-9ABE-22687E091B4A}" destId="{4E1EC077-481C-472E-AF3C-B56DFFCC9EA8}" srcOrd="0" destOrd="0" presId="urn:microsoft.com/office/officeart/2009/3/layout/HorizontalOrganizationChart"/>
    <dgm:cxn modelId="{5B19B55C-932F-4EAB-9882-A85460455FA8}" type="presOf" srcId="{669CCF52-ACEC-4A1E-BC49-AD8516ECFB08}" destId="{7CEAF67E-2C12-4EF2-9A9B-3F46E214E5DF}" srcOrd="0" destOrd="0" presId="urn:microsoft.com/office/officeart/2009/3/layout/HorizontalOrganizationChart"/>
    <dgm:cxn modelId="{D4072D5D-5B6E-40CD-8500-076B95CA8769}" type="presOf" srcId="{27E4983A-0606-432F-BF5B-8886F989875B}" destId="{530F6AB1-4C6C-4A0D-A81C-FFAE4DB55319}" srcOrd="0" destOrd="0" presId="urn:microsoft.com/office/officeart/2009/3/layout/HorizontalOrganizationChart"/>
    <dgm:cxn modelId="{EAE64F61-81E6-4377-9958-B3F61E6075AD}" srcId="{8B30B681-B50A-4B86-9B40-126FB70AF918}" destId="{35EFA401-D237-482C-B0BE-F15EC28FD566}" srcOrd="0" destOrd="0" parTransId="{85BFC3C9-8BAC-430F-92FE-7AA694324056}" sibTransId="{AE3F6770-1973-4F63-967E-A0B69DAC24E4}"/>
    <dgm:cxn modelId="{7DBCEC62-D9C9-4411-BF2C-7569FB447946}" srcId="{1B494D3B-7633-4045-B882-2B2AD24F8A27}" destId="{8F2EB50E-FDD0-47C7-A3B1-073CF11E518B}" srcOrd="1" destOrd="0" parTransId="{E4471A9D-9594-44A0-8BA9-40660424FE67}" sibTransId="{A7C2562E-A7EA-485C-9AAB-7C30A96623F0}"/>
    <dgm:cxn modelId="{E932C266-F869-4970-BC97-C5FA2798B194}" type="presOf" srcId="{7FBDE2CC-A801-4CDF-B39F-32E477EF0681}" destId="{BA487787-B819-410E-9BC1-AC81E8F2FF63}" srcOrd="1" destOrd="0" presId="urn:microsoft.com/office/officeart/2009/3/layout/HorizontalOrganizationChart"/>
    <dgm:cxn modelId="{4E744B48-41A6-47EF-96E5-6BC9688C529C}" type="presOf" srcId="{B6E4D033-B743-4998-A2ED-09976502BF25}" destId="{31CE1DAA-D22D-45C1-A4FF-1FFE99732D5E}" srcOrd="0" destOrd="0" presId="urn:microsoft.com/office/officeart/2009/3/layout/HorizontalOrganizationChart"/>
    <dgm:cxn modelId="{52971049-6663-4344-81C5-1E0F87584B49}" type="presOf" srcId="{35EFA401-D237-482C-B0BE-F15EC28FD566}" destId="{AA40D3C4-6937-4B62-8E1C-CB5F8530F888}" srcOrd="1" destOrd="0" presId="urn:microsoft.com/office/officeart/2009/3/layout/HorizontalOrganizationChart"/>
    <dgm:cxn modelId="{E7E4C569-CE26-4E36-870A-E5EC3F2D80BF}" type="presOf" srcId="{933DA202-B80B-48BE-B5AC-A8E8094B61AE}" destId="{CBFA8540-82A2-4B49-B98D-77EE29B868C1}" srcOrd="1" destOrd="0" presId="urn:microsoft.com/office/officeart/2009/3/layout/HorizontalOrganizationChart"/>
    <dgm:cxn modelId="{FDCC626C-495B-41F5-9295-3518773317D9}" type="presOf" srcId="{15D709DF-3C8B-4C81-ACB1-FB4B96414C7D}" destId="{ED411251-C827-40B6-9229-B3B36C7FAD7A}" srcOrd="0" destOrd="0" presId="urn:microsoft.com/office/officeart/2009/3/layout/HorizontalOrganizationChart"/>
    <dgm:cxn modelId="{86944F6D-93D5-4FF0-A8BB-8AADDE3BF090}" type="presOf" srcId="{98802AFC-DF12-42BB-94F3-F51658A72B81}" destId="{996A7CDC-F800-423D-9FF7-BD72B84059BC}" srcOrd="0" destOrd="0" presId="urn:microsoft.com/office/officeart/2009/3/layout/HorizontalOrganizationChart"/>
    <dgm:cxn modelId="{78167B71-4A83-42C7-88C7-238093DEDE81}" type="presOf" srcId="{F197508A-EC98-442C-B103-B04650D80129}" destId="{ABE15D53-C6A7-404F-824E-8D111D33879B}" srcOrd="0" destOrd="0" presId="urn:microsoft.com/office/officeart/2009/3/layout/HorizontalOrganizationChart"/>
    <dgm:cxn modelId="{F2745774-E4BB-4325-85DD-2DBF27C9D706}" type="presOf" srcId="{588EB9EB-65C6-44E8-B601-7025D096C38F}" destId="{2CF4D279-4F8D-48A1-B826-B6E5964B0A49}" srcOrd="1" destOrd="0" presId="urn:microsoft.com/office/officeart/2009/3/layout/HorizontalOrganizationChart"/>
    <dgm:cxn modelId="{6572D577-AC12-4C51-AABA-C21EFE7974B5}" type="presOf" srcId="{D24BC9B6-5243-44EE-BFAE-0851B466334E}" destId="{E9226F3B-EE64-476A-91FA-E195E4F11B18}" srcOrd="0" destOrd="0" presId="urn:microsoft.com/office/officeart/2009/3/layout/HorizontalOrganizationChart"/>
    <dgm:cxn modelId="{0B1B4A59-59A2-47F6-A39D-D946F7DDF9B7}" srcId="{BAF8418A-ABFF-4C5C-AC0B-ED350217FCF9}" destId="{8B30B681-B50A-4B86-9B40-126FB70AF918}" srcOrd="1" destOrd="0" parTransId="{F6542E1B-C7CB-4C72-BC8E-9C48D4F98B69}" sibTransId="{7914B756-9149-4427-8C8B-291CFA589BCA}"/>
    <dgm:cxn modelId="{CEE0547E-0866-4104-BCFF-7174A6FB35B0}" type="presOf" srcId="{023B6E3E-E578-4775-A63F-C91605052973}" destId="{E805EB3B-DFC2-403C-802A-C1101025101C}" srcOrd="0" destOrd="0" presId="urn:microsoft.com/office/officeart/2009/3/layout/HorizontalOrganizationChart"/>
    <dgm:cxn modelId="{5254C781-96A5-4FB9-A183-CD9C9A41FEB5}" type="presOf" srcId="{588EB9EB-65C6-44E8-B601-7025D096C38F}" destId="{E8F3DFD9-F360-4715-968C-2EAA6B89B950}" srcOrd="0" destOrd="0" presId="urn:microsoft.com/office/officeart/2009/3/layout/HorizontalOrganizationChart"/>
    <dgm:cxn modelId="{68AC4B8E-DAE7-4F1E-8D0B-159E4293DF36}" srcId="{3E62F912-E979-4C31-9ABE-22687E091B4A}" destId="{BAF8418A-ABFF-4C5C-AC0B-ED350217FCF9}" srcOrd="1" destOrd="0" parTransId="{27E4983A-0606-432F-BF5B-8886F989875B}" sibTransId="{3DA58BD8-FC79-41DE-83E4-2610F0E55BCC}"/>
    <dgm:cxn modelId="{C38B8095-7146-4F1A-AB65-99E50A5C3267}" type="presOf" srcId="{42B156B0-7CB7-48DC-ABE7-C7AAEE5F90B4}" destId="{6CCC3C9F-652D-4F2B-A1C9-2301E49DB655}" srcOrd="1" destOrd="0" presId="urn:microsoft.com/office/officeart/2009/3/layout/HorizontalOrganizationChart"/>
    <dgm:cxn modelId="{A4DCBE95-3765-4E1F-958F-17B4103C3B11}" type="presOf" srcId="{8B30B681-B50A-4B86-9B40-126FB70AF918}" destId="{26F1B786-0613-4D6A-B1AD-81FBD1505704}" srcOrd="0" destOrd="0" presId="urn:microsoft.com/office/officeart/2009/3/layout/HorizontalOrganizationChart"/>
    <dgm:cxn modelId="{37182D9C-A95C-4EC9-BBC5-242956B06850}" type="presOf" srcId="{BAF8418A-ABFF-4C5C-AC0B-ED350217FCF9}" destId="{305D3D11-B263-45AD-AB32-502C84EB87FB}" srcOrd="1" destOrd="0" presId="urn:microsoft.com/office/officeart/2009/3/layout/HorizontalOrganizationChart"/>
    <dgm:cxn modelId="{6FB822AA-D9C5-4171-A4A5-6360FC6D31BB}" type="presOf" srcId="{98802AFC-DF12-42BB-94F3-F51658A72B81}" destId="{13EBE05D-A342-4C85-BA74-E997D1E47394}" srcOrd="1" destOrd="0" presId="urn:microsoft.com/office/officeart/2009/3/layout/HorizontalOrganizationChart"/>
    <dgm:cxn modelId="{83E1C4AA-BF4E-49F2-8E81-C0B4E4706D05}" srcId="{76DFFA04-DB11-4C51-8E1C-22078882723F}" destId="{42B156B0-7CB7-48DC-ABE7-C7AAEE5F90B4}" srcOrd="0" destOrd="0" parTransId="{0CEFA9D4-EC69-4142-B377-03FED5D29A17}" sibTransId="{070C2AB7-99B1-434C-9A5E-7D13617958F7}"/>
    <dgm:cxn modelId="{51F3A5AF-F19F-41E0-9F53-5F8906128844}" type="presOf" srcId="{7FBDE2CC-A801-4CDF-B39F-32E477EF0681}" destId="{195AAFE0-70AF-4BD1-A67A-87273601383C}" srcOrd="0" destOrd="0" presId="urn:microsoft.com/office/officeart/2009/3/layout/HorizontalOrganizationChart"/>
    <dgm:cxn modelId="{929291B3-FF7D-4F49-9D8A-6ABB6DDD9177}" type="presOf" srcId="{64EFC705-245D-44C9-A4A8-69ACA32A7404}" destId="{CEC1CFF2-374E-4CC1-B1E5-937E8E9FF1E7}" srcOrd="0" destOrd="0" presId="urn:microsoft.com/office/officeart/2009/3/layout/HorizontalOrganizationChart"/>
    <dgm:cxn modelId="{4FD88CB7-5285-4B02-BA73-46C20E88BA91}" srcId="{3E62F912-E979-4C31-9ABE-22687E091B4A}" destId="{588EB9EB-65C6-44E8-B601-7025D096C38F}" srcOrd="0" destOrd="0" parTransId="{97E6AB7D-107A-4F9C-8B7A-8499278F256F}" sibTransId="{FBABD865-F208-4558-9EB9-81C0128C54F9}"/>
    <dgm:cxn modelId="{8145B0C4-0007-4C49-9419-CF7847BFC743}" type="presOf" srcId="{BC20F93A-E3BB-452C-BBE1-70D19FD19B0A}" destId="{7790341F-25F4-404D-90D4-2613D17D2105}" srcOrd="0" destOrd="0" presId="urn:microsoft.com/office/officeart/2009/3/layout/HorizontalOrganizationChart"/>
    <dgm:cxn modelId="{53A470D1-DE07-4BCF-AD47-612326051B9B}" type="presOf" srcId="{3E62F912-E979-4C31-9ABE-22687E091B4A}" destId="{2B908A4B-8D01-4A79-A3C3-395714AE21FA}" srcOrd="1" destOrd="0" presId="urn:microsoft.com/office/officeart/2009/3/layout/HorizontalOrganizationChart"/>
    <dgm:cxn modelId="{C930CBD1-9E84-4EE1-8F6E-08DEE112FBD8}" srcId="{BC20F93A-E3BB-452C-BBE1-70D19FD19B0A}" destId="{7FBDE2CC-A801-4CDF-B39F-32E477EF0681}" srcOrd="0" destOrd="0" parTransId="{F197508A-EC98-442C-B103-B04650D80129}" sibTransId="{688AD6B2-1901-466D-9465-9FDE4F401BDA}"/>
    <dgm:cxn modelId="{50E2B3D3-9E6A-4EBA-B70A-CB153DC17E8B}" type="presOf" srcId="{B11B0AFA-5FE8-4664-B2E1-E787B3A27B82}" destId="{6EF4A920-4B8C-4460-9E93-8DB9DB07CFC2}" srcOrd="0" destOrd="0" presId="urn:microsoft.com/office/officeart/2009/3/layout/HorizontalOrganizationChart"/>
    <dgm:cxn modelId="{A49949DC-F6EC-44AD-B128-CF2EDD300403}" type="presOf" srcId="{76DFFA04-DB11-4C51-8E1C-22078882723F}" destId="{69D9B723-F034-492A-8E13-AD27A1A0C9CA}" srcOrd="0" destOrd="0" presId="urn:microsoft.com/office/officeart/2009/3/layout/HorizontalOrganizationChart"/>
    <dgm:cxn modelId="{CBC839E0-8443-4CF3-813F-37A08819D57B}" type="presOf" srcId="{F123A6C7-66B2-4FD3-8EE0-CCE67EBB83D1}" destId="{95F104FF-6B77-4BF5-BA25-A7A424A7A0E7}" srcOrd="0" destOrd="0" presId="urn:microsoft.com/office/officeart/2009/3/layout/HorizontalOrganizationChart"/>
    <dgm:cxn modelId="{816F55E2-568A-4944-9A6A-FCC14B9AD0BD}" type="presOf" srcId="{E844AE56-2DE9-4046-B767-9284EBBCBC8F}" destId="{0F1BF700-EE36-4A09-833D-01B5C64B3E42}" srcOrd="0" destOrd="0" presId="urn:microsoft.com/office/officeart/2009/3/layout/HorizontalOrganizationChart"/>
    <dgm:cxn modelId="{5BE931E7-01B7-407A-935D-AD1309ACC568}" type="presOf" srcId="{85BFC3C9-8BAC-430F-92FE-7AA694324056}" destId="{2E0F5B34-0F1E-43E5-9809-A67F179531A8}" srcOrd="0" destOrd="0" presId="urn:microsoft.com/office/officeart/2009/3/layout/HorizontalOrganizationChart"/>
    <dgm:cxn modelId="{508306ED-1978-498B-9BA2-6B51D4DE9A43}" type="presOf" srcId="{8F2EB50E-FDD0-47C7-A3B1-073CF11E518B}" destId="{CA63A308-BC3E-42A2-89DB-A7C8258AF96D}" srcOrd="1" destOrd="0" presId="urn:microsoft.com/office/officeart/2009/3/layout/HorizontalOrganizationChart"/>
    <dgm:cxn modelId="{B0BB42EE-56E7-407A-AB28-0C33A5E49D34}" type="presOf" srcId="{BAF8418A-ABFF-4C5C-AC0B-ED350217FCF9}" destId="{2FB776E9-EAC8-4A16-BCBC-07A355F7E72F}" srcOrd="0" destOrd="0" presId="urn:microsoft.com/office/officeart/2009/3/layout/HorizontalOrganizationChart"/>
    <dgm:cxn modelId="{FF5C71F0-DEFF-4BA9-9F1B-8F50E628AE3B}" type="presOf" srcId="{669E1A4A-13BC-42D5-8FD6-9AC7DA152ED2}" destId="{D378677A-DAA0-4E9B-8685-8FF94CDDF852}" srcOrd="0" destOrd="0" presId="urn:microsoft.com/office/officeart/2009/3/layout/HorizontalOrganizationChart"/>
    <dgm:cxn modelId="{6847BCF0-D1A2-4B2C-8466-8E1C5811F0B2}" type="presOf" srcId="{35EFA401-D237-482C-B0BE-F15EC28FD566}" destId="{C6FC766F-9096-40BE-99C2-2409B73557C6}" srcOrd="0" destOrd="0" presId="urn:microsoft.com/office/officeart/2009/3/layout/HorizontalOrganizationChart"/>
    <dgm:cxn modelId="{8FD82BF3-B9F6-4D49-9C2F-4F41F94F7F2A}" type="presOf" srcId="{97E6AB7D-107A-4F9C-8B7A-8499278F256F}" destId="{8861D5C0-3626-49F6-89FF-9251D0DD3E98}" srcOrd="0" destOrd="0" presId="urn:microsoft.com/office/officeart/2009/3/layout/HorizontalOrganizationChart"/>
    <dgm:cxn modelId="{7F1507F4-137A-4F77-9163-10119339A000}" srcId="{1B494D3B-7633-4045-B882-2B2AD24F8A27}" destId="{BC20F93A-E3BB-452C-BBE1-70D19FD19B0A}" srcOrd="0" destOrd="0" parTransId="{64EFC705-245D-44C9-A4A8-69ACA32A7404}" sibTransId="{1D006A06-AF18-4E6A-B510-E0EBD05F8396}"/>
    <dgm:cxn modelId="{D93718FB-8AAF-4DA4-8CE5-EDC3AE569B98}" type="presOf" srcId="{933DA202-B80B-48BE-B5AC-A8E8094B61AE}" destId="{A9822A6C-05A1-40D5-B799-D1CAB5F7FE07}" srcOrd="0" destOrd="0" presId="urn:microsoft.com/office/officeart/2009/3/layout/HorizontalOrganizationChart"/>
    <dgm:cxn modelId="{A7C209FC-B741-49C5-8AC7-02123350A45A}" type="presOf" srcId="{E844AE56-2DE9-4046-B767-9284EBBCBC8F}" destId="{846DE4C5-6E70-4E40-9D08-D7BFB7F9A161}" srcOrd="1" destOrd="0" presId="urn:microsoft.com/office/officeart/2009/3/layout/HorizontalOrganizationChart"/>
    <dgm:cxn modelId="{06D32FFF-ABCF-44DB-8F40-A93327B0100B}" type="presOf" srcId="{8F2EB50E-FDD0-47C7-A3B1-073CF11E518B}" destId="{D913CF37-9144-4C95-93B9-A1CA5DC4A779}" srcOrd="0" destOrd="0" presId="urn:microsoft.com/office/officeart/2009/3/layout/HorizontalOrganizationChart"/>
    <dgm:cxn modelId="{6CD1C7C8-6852-47C6-959F-2FD69DEA3AC3}" type="presParOf" srcId="{31CE1DAA-D22D-45C1-A4FF-1FFE99732D5E}" destId="{44F9B6B9-AE3A-44A8-93CF-8A7C06E42E1B}" srcOrd="0" destOrd="0" presId="urn:microsoft.com/office/officeart/2009/3/layout/HorizontalOrganizationChart"/>
    <dgm:cxn modelId="{D1A30720-D770-4367-A342-7B72EEA62021}" type="presParOf" srcId="{44F9B6B9-AE3A-44A8-93CF-8A7C06E42E1B}" destId="{B47D4C5D-D52F-409A-B689-DA978D69FFB9}" srcOrd="0" destOrd="0" presId="urn:microsoft.com/office/officeart/2009/3/layout/HorizontalOrganizationChart"/>
    <dgm:cxn modelId="{15A7BAFF-E667-4523-A410-4DA6BEC39FF6}" type="presParOf" srcId="{B47D4C5D-D52F-409A-B689-DA978D69FFB9}" destId="{4E1EC077-481C-472E-AF3C-B56DFFCC9EA8}" srcOrd="0" destOrd="0" presId="urn:microsoft.com/office/officeart/2009/3/layout/HorizontalOrganizationChart"/>
    <dgm:cxn modelId="{0CA7A1A8-36A8-4CC9-8DE2-F037517B89F5}" type="presParOf" srcId="{B47D4C5D-D52F-409A-B689-DA978D69FFB9}" destId="{2B908A4B-8D01-4A79-A3C3-395714AE21FA}" srcOrd="1" destOrd="0" presId="urn:microsoft.com/office/officeart/2009/3/layout/HorizontalOrganizationChart"/>
    <dgm:cxn modelId="{EB0390CE-FA62-4D98-B7A0-CB3C8131A5BC}" type="presParOf" srcId="{44F9B6B9-AE3A-44A8-93CF-8A7C06E42E1B}" destId="{E29B6E3D-BC1E-45C6-895A-526BBE5DE6D5}" srcOrd="1" destOrd="0" presId="urn:microsoft.com/office/officeart/2009/3/layout/HorizontalOrganizationChart"/>
    <dgm:cxn modelId="{A1375A46-CDA6-4D05-A2F0-F8E2AD523C3A}" type="presParOf" srcId="{E29B6E3D-BC1E-45C6-895A-526BBE5DE6D5}" destId="{8861D5C0-3626-49F6-89FF-9251D0DD3E98}" srcOrd="0" destOrd="0" presId="urn:microsoft.com/office/officeart/2009/3/layout/HorizontalOrganizationChart"/>
    <dgm:cxn modelId="{F7299365-D19E-42CA-97B8-4EDBBB467D26}" type="presParOf" srcId="{E29B6E3D-BC1E-45C6-895A-526BBE5DE6D5}" destId="{8BA323E4-0F81-4325-B74F-37FD68ACB501}" srcOrd="1" destOrd="0" presId="urn:microsoft.com/office/officeart/2009/3/layout/HorizontalOrganizationChart"/>
    <dgm:cxn modelId="{903900D6-DB5C-459E-834C-BA1D85321100}" type="presParOf" srcId="{8BA323E4-0F81-4325-B74F-37FD68ACB501}" destId="{6215FC67-8431-4E9B-8417-CFFFC3D9AF64}" srcOrd="0" destOrd="0" presId="urn:microsoft.com/office/officeart/2009/3/layout/HorizontalOrganizationChart"/>
    <dgm:cxn modelId="{08EE43C3-920C-4979-A774-D9EAFBA5DC28}" type="presParOf" srcId="{6215FC67-8431-4E9B-8417-CFFFC3D9AF64}" destId="{E8F3DFD9-F360-4715-968C-2EAA6B89B950}" srcOrd="0" destOrd="0" presId="urn:microsoft.com/office/officeart/2009/3/layout/HorizontalOrganizationChart"/>
    <dgm:cxn modelId="{137FEA80-FAE8-4153-BA89-288175CA7164}" type="presParOf" srcId="{6215FC67-8431-4E9B-8417-CFFFC3D9AF64}" destId="{2CF4D279-4F8D-48A1-B826-B6E5964B0A49}" srcOrd="1" destOrd="0" presId="urn:microsoft.com/office/officeart/2009/3/layout/HorizontalOrganizationChart"/>
    <dgm:cxn modelId="{CDF5F74F-E3DE-4E03-AD74-E542973E7D38}" type="presParOf" srcId="{8BA323E4-0F81-4325-B74F-37FD68ACB501}" destId="{DC3476DA-FEF0-4EE7-9B63-EC68E77DDCA2}" srcOrd="1" destOrd="0" presId="urn:microsoft.com/office/officeart/2009/3/layout/HorizontalOrganizationChart"/>
    <dgm:cxn modelId="{3CC6D962-29CD-46A0-9255-E57160D1B47B}" type="presParOf" srcId="{DC3476DA-FEF0-4EE7-9B63-EC68E77DDCA2}" destId="{ED411251-C827-40B6-9229-B3B36C7FAD7A}" srcOrd="0" destOrd="0" presId="urn:microsoft.com/office/officeart/2009/3/layout/HorizontalOrganizationChart"/>
    <dgm:cxn modelId="{F799EEAB-A234-4536-B250-7E6D6F522863}" type="presParOf" srcId="{DC3476DA-FEF0-4EE7-9B63-EC68E77DDCA2}" destId="{DE93737B-8A91-49E6-BFB3-C1289834611D}" srcOrd="1" destOrd="0" presId="urn:microsoft.com/office/officeart/2009/3/layout/HorizontalOrganizationChart"/>
    <dgm:cxn modelId="{1AE5E789-0208-4FF0-99E3-1856FDD59B31}" type="presParOf" srcId="{DE93737B-8A91-49E6-BFB3-C1289834611D}" destId="{ACD70364-239B-47AD-8573-9C037085CC69}" srcOrd="0" destOrd="0" presId="urn:microsoft.com/office/officeart/2009/3/layout/HorizontalOrganizationChart"/>
    <dgm:cxn modelId="{C572C019-48AB-45E0-9574-BB92B29AE4FC}" type="presParOf" srcId="{ACD70364-239B-47AD-8573-9C037085CC69}" destId="{0F1BF700-EE36-4A09-833D-01B5C64B3E42}" srcOrd="0" destOrd="0" presId="urn:microsoft.com/office/officeart/2009/3/layout/HorizontalOrganizationChart"/>
    <dgm:cxn modelId="{BE6B0373-DD2F-4EEC-83C6-6D0981612112}" type="presParOf" srcId="{ACD70364-239B-47AD-8573-9C037085CC69}" destId="{846DE4C5-6E70-4E40-9D08-D7BFB7F9A161}" srcOrd="1" destOrd="0" presId="urn:microsoft.com/office/officeart/2009/3/layout/HorizontalOrganizationChart"/>
    <dgm:cxn modelId="{C7890B30-CD1E-4E5B-B60B-D586CC9F4E1C}" type="presParOf" srcId="{DE93737B-8A91-49E6-BFB3-C1289834611D}" destId="{26614CED-C42E-4032-AF73-E134F3AC27D3}" srcOrd="1" destOrd="0" presId="urn:microsoft.com/office/officeart/2009/3/layout/HorizontalOrganizationChart"/>
    <dgm:cxn modelId="{05342F9A-804A-4E2D-9171-288132F4D480}" type="presParOf" srcId="{26614CED-C42E-4032-AF73-E134F3AC27D3}" destId="{95F104FF-6B77-4BF5-BA25-A7A424A7A0E7}" srcOrd="0" destOrd="0" presId="urn:microsoft.com/office/officeart/2009/3/layout/HorizontalOrganizationChart"/>
    <dgm:cxn modelId="{F0A78C60-9477-4E41-BB06-558EEBAF8B9B}" type="presParOf" srcId="{26614CED-C42E-4032-AF73-E134F3AC27D3}" destId="{D951CFB6-BE4D-49CD-BD5C-814A0611E8C0}" srcOrd="1" destOrd="0" presId="urn:microsoft.com/office/officeart/2009/3/layout/HorizontalOrganizationChart"/>
    <dgm:cxn modelId="{E37F52FE-271D-4DE3-9690-CE56A4DB7C1A}" type="presParOf" srcId="{D951CFB6-BE4D-49CD-BD5C-814A0611E8C0}" destId="{78E28DF3-BC32-46FB-8F45-40718796F4D3}" srcOrd="0" destOrd="0" presId="urn:microsoft.com/office/officeart/2009/3/layout/HorizontalOrganizationChart"/>
    <dgm:cxn modelId="{0D5B9BCB-4654-4FD5-8FED-EF89DEE049BB}" type="presParOf" srcId="{78E28DF3-BC32-46FB-8F45-40718796F4D3}" destId="{E805EB3B-DFC2-403C-802A-C1101025101C}" srcOrd="0" destOrd="0" presId="urn:microsoft.com/office/officeart/2009/3/layout/HorizontalOrganizationChart"/>
    <dgm:cxn modelId="{E97592C8-822C-4A00-BAB2-C02E930580B0}" type="presParOf" srcId="{78E28DF3-BC32-46FB-8F45-40718796F4D3}" destId="{E4BE3A19-5E64-499A-9FF1-D9E87BE7D818}" srcOrd="1" destOrd="0" presId="urn:microsoft.com/office/officeart/2009/3/layout/HorizontalOrganizationChart"/>
    <dgm:cxn modelId="{D364D23A-EC0E-4526-BD5D-6055E177C501}" type="presParOf" srcId="{D951CFB6-BE4D-49CD-BD5C-814A0611E8C0}" destId="{3150509C-0D97-44D2-BE7B-4D702BDFE7A9}" srcOrd="1" destOrd="0" presId="urn:microsoft.com/office/officeart/2009/3/layout/HorizontalOrganizationChart"/>
    <dgm:cxn modelId="{1E138659-3C65-4B8A-AB3C-40E094E3AFEF}" type="presParOf" srcId="{D951CFB6-BE4D-49CD-BD5C-814A0611E8C0}" destId="{B6C5919B-F7B3-4C83-AD48-8FA2CCE12F2C}" srcOrd="2" destOrd="0" presId="urn:microsoft.com/office/officeart/2009/3/layout/HorizontalOrganizationChart"/>
    <dgm:cxn modelId="{DEF0E404-4795-412C-B133-4CEECD046153}" type="presParOf" srcId="{DE93737B-8A91-49E6-BFB3-C1289834611D}" destId="{BB8C5595-5252-4A85-A26C-D20CB31485F0}" srcOrd="2" destOrd="0" presId="urn:microsoft.com/office/officeart/2009/3/layout/HorizontalOrganizationChart"/>
    <dgm:cxn modelId="{8379C183-90DE-4076-A8F0-F74C197194C5}" type="presParOf" srcId="{DC3476DA-FEF0-4EE7-9B63-EC68E77DDCA2}" destId="{6EF4A920-4B8C-4460-9E93-8DB9DB07CFC2}" srcOrd="2" destOrd="0" presId="urn:microsoft.com/office/officeart/2009/3/layout/HorizontalOrganizationChart"/>
    <dgm:cxn modelId="{02C6CB8E-9777-4BA3-9A71-ED7C465A550E}" type="presParOf" srcId="{DC3476DA-FEF0-4EE7-9B63-EC68E77DDCA2}" destId="{36B2382A-968D-4700-ACEE-74921AFAFBBF}" srcOrd="3" destOrd="0" presId="urn:microsoft.com/office/officeart/2009/3/layout/HorizontalOrganizationChart"/>
    <dgm:cxn modelId="{8DD038A9-E4DC-4DAC-B62F-A2412080B85C}" type="presParOf" srcId="{36B2382A-968D-4700-ACEE-74921AFAFBBF}" destId="{5F5678AE-6E91-4724-BE58-E7CF1F497AC5}" srcOrd="0" destOrd="0" presId="urn:microsoft.com/office/officeart/2009/3/layout/HorizontalOrganizationChart"/>
    <dgm:cxn modelId="{5684737D-F87B-446E-9770-5CCE25E8FB83}" type="presParOf" srcId="{5F5678AE-6E91-4724-BE58-E7CF1F497AC5}" destId="{EDFDF346-CCFC-4A29-9548-A3440A7F5D87}" srcOrd="0" destOrd="0" presId="urn:microsoft.com/office/officeart/2009/3/layout/HorizontalOrganizationChart"/>
    <dgm:cxn modelId="{EBC28F4B-B851-44F2-A530-3A059C2D04EF}" type="presParOf" srcId="{5F5678AE-6E91-4724-BE58-E7CF1F497AC5}" destId="{6360771E-A491-4B09-BB75-26A702C1380A}" srcOrd="1" destOrd="0" presId="urn:microsoft.com/office/officeart/2009/3/layout/HorizontalOrganizationChart"/>
    <dgm:cxn modelId="{94AF052C-D62B-4458-BE46-1816C7E3A2BD}" type="presParOf" srcId="{36B2382A-968D-4700-ACEE-74921AFAFBBF}" destId="{1549A311-5BE3-40FD-B223-B756C9DC3D79}" srcOrd="1" destOrd="0" presId="urn:microsoft.com/office/officeart/2009/3/layout/HorizontalOrganizationChart"/>
    <dgm:cxn modelId="{6D847A60-7A09-4E21-8C54-4021E64821CE}" type="presParOf" srcId="{1549A311-5BE3-40FD-B223-B756C9DC3D79}" destId="{CEC1CFF2-374E-4CC1-B1E5-937E8E9FF1E7}" srcOrd="0" destOrd="0" presId="urn:microsoft.com/office/officeart/2009/3/layout/HorizontalOrganizationChart"/>
    <dgm:cxn modelId="{BF98FAF3-85FC-48C7-9954-F3D84D1451AE}" type="presParOf" srcId="{1549A311-5BE3-40FD-B223-B756C9DC3D79}" destId="{A19CAF10-3AB0-4EBE-BEF2-AEDA8F389515}" srcOrd="1" destOrd="0" presId="urn:microsoft.com/office/officeart/2009/3/layout/HorizontalOrganizationChart"/>
    <dgm:cxn modelId="{28B67DDC-97DF-4BEE-88DA-F678E9B3BCBC}" type="presParOf" srcId="{A19CAF10-3AB0-4EBE-BEF2-AEDA8F389515}" destId="{00C25108-290D-460B-8E5F-967CF7E36480}" srcOrd="0" destOrd="0" presId="urn:microsoft.com/office/officeart/2009/3/layout/HorizontalOrganizationChart"/>
    <dgm:cxn modelId="{A3A52A70-6D8B-4239-8C66-AA3F29806BC9}" type="presParOf" srcId="{00C25108-290D-460B-8E5F-967CF7E36480}" destId="{7790341F-25F4-404D-90D4-2613D17D2105}" srcOrd="0" destOrd="0" presId="urn:microsoft.com/office/officeart/2009/3/layout/HorizontalOrganizationChart"/>
    <dgm:cxn modelId="{31C6D5EE-F132-4D84-9BC1-E66D0A2AC2E7}" type="presParOf" srcId="{00C25108-290D-460B-8E5F-967CF7E36480}" destId="{0F6D178F-E996-4E46-904A-546A6289B14F}" srcOrd="1" destOrd="0" presId="urn:microsoft.com/office/officeart/2009/3/layout/HorizontalOrganizationChart"/>
    <dgm:cxn modelId="{9AB60315-E813-4EC8-BE3C-F57F16B6BB68}" type="presParOf" srcId="{A19CAF10-3AB0-4EBE-BEF2-AEDA8F389515}" destId="{C30D1283-C3A8-4955-B1AB-9A8F55BDCB9D}" srcOrd="1" destOrd="0" presId="urn:microsoft.com/office/officeart/2009/3/layout/HorizontalOrganizationChart"/>
    <dgm:cxn modelId="{28DA9BD6-2210-46F0-85DE-59A6F944F680}" type="presParOf" srcId="{C30D1283-C3A8-4955-B1AB-9A8F55BDCB9D}" destId="{ABE15D53-C6A7-404F-824E-8D111D33879B}" srcOrd="0" destOrd="0" presId="urn:microsoft.com/office/officeart/2009/3/layout/HorizontalOrganizationChart"/>
    <dgm:cxn modelId="{79DB17BE-D3DA-443C-BED4-791104DB3F48}" type="presParOf" srcId="{C30D1283-C3A8-4955-B1AB-9A8F55BDCB9D}" destId="{D750DCE6-5FE1-4FA9-9F24-456038FA3559}" srcOrd="1" destOrd="0" presId="urn:microsoft.com/office/officeart/2009/3/layout/HorizontalOrganizationChart"/>
    <dgm:cxn modelId="{68A09303-2801-4B8A-B338-57D83D703953}" type="presParOf" srcId="{D750DCE6-5FE1-4FA9-9F24-456038FA3559}" destId="{278B695A-3D9E-4BD5-9F3F-F78BB598A9C8}" srcOrd="0" destOrd="0" presId="urn:microsoft.com/office/officeart/2009/3/layout/HorizontalOrganizationChart"/>
    <dgm:cxn modelId="{74707166-E972-4D0D-BA56-E7F9835AD3C5}" type="presParOf" srcId="{278B695A-3D9E-4BD5-9F3F-F78BB598A9C8}" destId="{195AAFE0-70AF-4BD1-A67A-87273601383C}" srcOrd="0" destOrd="0" presId="urn:microsoft.com/office/officeart/2009/3/layout/HorizontalOrganizationChart"/>
    <dgm:cxn modelId="{2DBEFC03-9E15-42F6-9D5F-269104B1D332}" type="presParOf" srcId="{278B695A-3D9E-4BD5-9F3F-F78BB598A9C8}" destId="{BA487787-B819-410E-9BC1-AC81E8F2FF63}" srcOrd="1" destOrd="0" presId="urn:microsoft.com/office/officeart/2009/3/layout/HorizontalOrganizationChart"/>
    <dgm:cxn modelId="{101837C9-438E-43EE-9FBE-71DB57DC7AF7}" type="presParOf" srcId="{D750DCE6-5FE1-4FA9-9F24-456038FA3559}" destId="{37287D20-FA05-450A-AA5F-78CE773567D0}" srcOrd="1" destOrd="0" presId="urn:microsoft.com/office/officeart/2009/3/layout/HorizontalOrganizationChart"/>
    <dgm:cxn modelId="{D56D571E-61CD-4751-863B-88B140459C98}" type="presParOf" srcId="{D750DCE6-5FE1-4FA9-9F24-456038FA3559}" destId="{9E137829-AEA5-4CDE-ADBD-2BE66B215FE8}" srcOrd="2" destOrd="0" presId="urn:microsoft.com/office/officeart/2009/3/layout/HorizontalOrganizationChart"/>
    <dgm:cxn modelId="{AAAD9AC7-93E1-4285-AEEE-7EBBA18B5FF5}" type="presParOf" srcId="{A19CAF10-3AB0-4EBE-BEF2-AEDA8F389515}" destId="{147F69D9-91A3-4EE7-8BC7-DE9FD81FF607}" srcOrd="2" destOrd="0" presId="urn:microsoft.com/office/officeart/2009/3/layout/HorizontalOrganizationChart"/>
    <dgm:cxn modelId="{4E04546C-F050-4934-AC4D-F7872639780E}" type="presParOf" srcId="{1549A311-5BE3-40FD-B223-B756C9DC3D79}" destId="{5926E125-10E0-4A29-AAAF-7C7D3B470143}" srcOrd="2" destOrd="0" presId="urn:microsoft.com/office/officeart/2009/3/layout/HorizontalOrganizationChart"/>
    <dgm:cxn modelId="{BA092A3C-901D-47CB-892A-F47F1E2687A2}" type="presParOf" srcId="{1549A311-5BE3-40FD-B223-B756C9DC3D79}" destId="{2E5DBACD-7095-4D99-8853-07D8A9F2415B}" srcOrd="3" destOrd="0" presId="urn:microsoft.com/office/officeart/2009/3/layout/HorizontalOrganizationChart"/>
    <dgm:cxn modelId="{B9E4B192-847B-43AD-8E63-9A7D5A6FC440}" type="presParOf" srcId="{2E5DBACD-7095-4D99-8853-07D8A9F2415B}" destId="{EFCD6D86-C913-42A8-A7B4-6BAA75EF01B1}" srcOrd="0" destOrd="0" presId="urn:microsoft.com/office/officeart/2009/3/layout/HorizontalOrganizationChart"/>
    <dgm:cxn modelId="{1A131BB5-E55F-49EE-B007-311C0F940D65}" type="presParOf" srcId="{EFCD6D86-C913-42A8-A7B4-6BAA75EF01B1}" destId="{D913CF37-9144-4C95-93B9-A1CA5DC4A779}" srcOrd="0" destOrd="0" presId="urn:microsoft.com/office/officeart/2009/3/layout/HorizontalOrganizationChart"/>
    <dgm:cxn modelId="{893EFC6B-11F2-4951-84F7-99D3CF0D6FA8}" type="presParOf" srcId="{EFCD6D86-C913-42A8-A7B4-6BAA75EF01B1}" destId="{CA63A308-BC3E-42A2-89DB-A7C8258AF96D}" srcOrd="1" destOrd="0" presId="urn:microsoft.com/office/officeart/2009/3/layout/HorizontalOrganizationChart"/>
    <dgm:cxn modelId="{3AE10E63-AC51-4380-BC3E-2A9FFFDC5AA7}" type="presParOf" srcId="{2E5DBACD-7095-4D99-8853-07D8A9F2415B}" destId="{F917C601-D5A0-40BA-9480-3838F8712DCE}" srcOrd="1" destOrd="0" presId="urn:microsoft.com/office/officeart/2009/3/layout/HorizontalOrganizationChart"/>
    <dgm:cxn modelId="{13DCD964-1799-451A-8E1C-CDFEC4AF8C48}" type="presParOf" srcId="{F917C601-D5A0-40BA-9480-3838F8712DCE}" destId="{7CEAF67E-2C12-4EF2-9A9B-3F46E214E5DF}" srcOrd="0" destOrd="0" presId="urn:microsoft.com/office/officeart/2009/3/layout/HorizontalOrganizationChart"/>
    <dgm:cxn modelId="{28BA9F1E-14A6-4597-8866-2628A2A04672}" type="presParOf" srcId="{F917C601-D5A0-40BA-9480-3838F8712DCE}" destId="{2E993BEA-807C-44BC-B2FE-C511F8A7748B}" srcOrd="1" destOrd="0" presId="urn:microsoft.com/office/officeart/2009/3/layout/HorizontalOrganizationChart"/>
    <dgm:cxn modelId="{0CBDF481-FA6D-439B-ADD0-91B39592C8E9}" type="presParOf" srcId="{2E993BEA-807C-44BC-B2FE-C511F8A7748B}" destId="{0BECC0A1-4DF9-4BEC-BCFB-0E1A6A5923A5}" srcOrd="0" destOrd="0" presId="urn:microsoft.com/office/officeart/2009/3/layout/HorizontalOrganizationChart"/>
    <dgm:cxn modelId="{C4A96D0A-28CE-4CBD-8B78-F02796D2DFF4}" type="presParOf" srcId="{0BECC0A1-4DF9-4BEC-BCFB-0E1A6A5923A5}" destId="{996A7CDC-F800-423D-9FF7-BD72B84059BC}" srcOrd="0" destOrd="0" presId="urn:microsoft.com/office/officeart/2009/3/layout/HorizontalOrganizationChart"/>
    <dgm:cxn modelId="{AB96C84B-606A-4524-9889-7CA9800BF32A}" type="presParOf" srcId="{0BECC0A1-4DF9-4BEC-BCFB-0E1A6A5923A5}" destId="{13EBE05D-A342-4C85-BA74-E997D1E47394}" srcOrd="1" destOrd="0" presId="urn:microsoft.com/office/officeart/2009/3/layout/HorizontalOrganizationChart"/>
    <dgm:cxn modelId="{8A189C71-5969-4F7A-A283-CC8CC55FD212}" type="presParOf" srcId="{2E993BEA-807C-44BC-B2FE-C511F8A7748B}" destId="{470BF4DD-E182-43C8-866D-7DFC1130C315}" srcOrd="1" destOrd="0" presId="urn:microsoft.com/office/officeart/2009/3/layout/HorizontalOrganizationChart"/>
    <dgm:cxn modelId="{85B352E5-5E9C-4D2F-86D4-6EABDC041B57}" type="presParOf" srcId="{2E993BEA-807C-44BC-B2FE-C511F8A7748B}" destId="{441757C8-BD6A-4410-B97F-CF53A5D92691}" srcOrd="2" destOrd="0" presId="urn:microsoft.com/office/officeart/2009/3/layout/HorizontalOrganizationChart"/>
    <dgm:cxn modelId="{81E08C0B-A687-46DC-8FF5-387E74D5E6FD}" type="presParOf" srcId="{2E5DBACD-7095-4D99-8853-07D8A9F2415B}" destId="{7BDB534F-A902-41BC-A501-1BBA5D7A221B}" srcOrd="2" destOrd="0" presId="urn:microsoft.com/office/officeart/2009/3/layout/HorizontalOrganizationChart"/>
    <dgm:cxn modelId="{32223B1A-9953-4F21-A295-F8F51C1E4B0C}" type="presParOf" srcId="{36B2382A-968D-4700-ACEE-74921AFAFBBF}" destId="{29E337AD-E532-4B06-9C7D-1D6E1651312C}" srcOrd="2" destOrd="0" presId="urn:microsoft.com/office/officeart/2009/3/layout/HorizontalOrganizationChart"/>
    <dgm:cxn modelId="{5CC99495-B19F-4EC3-80E6-8C953B9AB50B}" type="presParOf" srcId="{DC3476DA-FEF0-4EE7-9B63-EC68E77DDCA2}" destId="{D378677A-DAA0-4E9B-8685-8FF94CDDF852}" srcOrd="4" destOrd="0" presId="urn:microsoft.com/office/officeart/2009/3/layout/HorizontalOrganizationChart"/>
    <dgm:cxn modelId="{07A5C758-2363-4717-9CC6-6A6DF56C9D8F}" type="presParOf" srcId="{DC3476DA-FEF0-4EE7-9B63-EC68E77DDCA2}" destId="{7410C60C-827F-4EEE-8CD9-913F65E7D72B}" srcOrd="5" destOrd="0" presId="urn:microsoft.com/office/officeart/2009/3/layout/HorizontalOrganizationChart"/>
    <dgm:cxn modelId="{E2B4D6B9-5676-4719-BAA9-B225BAC6D585}" type="presParOf" srcId="{7410C60C-827F-4EEE-8CD9-913F65E7D72B}" destId="{026256D4-36AD-4901-B5AE-872A489954E1}" srcOrd="0" destOrd="0" presId="urn:microsoft.com/office/officeart/2009/3/layout/HorizontalOrganizationChart"/>
    <dgm:cxn modelId="{306F73CE-9ADD-4326-AB16-CE20B40C3E5C}" type="presParOf" srcId="{026256D4-36AD-4901-B5AE-872A489954E1}" destId="{33DBFAA6-DD60-45DD-833C-747CB6C379FC}" srcOrd="0" destOrd="0" presId="urn:microsoft.com/office/officeart/2009/3/layout/HorizontalOrganizationChart"/>
    <dgm:cxn modelId="{AD2A87B1-416A-404B-98E4-84EEDA248B91}" type="presParOf" srcId="{026256D4-36AD-4901-B5AE-872A489954E1}" destId="{10F112BA-86A3-4441-A92D-F822A589DC10}" srcOrd="1" destOrd="0" presId="urn:microsoft.com/office/officeart/2009/3/layout/HorizontalOrganizationChart"/>
    <dgm:cxn modelId="{59451491-91DD-4D63-8B7B-DABD21A2CFE5}" type="presParOf" srcId="{7410C60C-827F-4EEE-8CD9-913F65E7D72B}" destId="{BEAD7680-A98A-4D00-912A-604A8CC59DCF}" srcOrd="1" destOrd="0" presId="urn:microsoft.com/office/officeart/2009/3/layout/HorizontalOrganizationChart"/>
    <dgm:cxn modelId="{E38107E9-BC0C-4A62-9573-570A4CA7138D}" type="presParOf" srcId="{BEAD7680-A98A-4D00-912A-604A8CC59DCF}" destId="{E9226F3B-EE64-476A-91FA-E195E4F11B18}" srcOrd="0" destOrd="0" presId="urn:microsoft.com/office/officeart/2009/3/layout/HorizontalOrganizationChart"/>
    <dgm:cxn modelId="{C51B0B9C-1F4A-451B-A14D-E96E8C8F21F3}" type="presParOf" srcId="{BEAD7680-A98A-4D00-912A-604A8CC59DCF}" destId="{BA222E48-50B8-4310-B795-57037C24299C}" srcOrd="1" destOrd="0" presId="urn:microsoft.com/office/officeart/2009/3/layout/HorizontalOrganizationChart"/>
    <dgm:cxn modelId="{F28339C1-979A-4CD7-876B-98F44B2D9DEF}" type="presParOf" srcId="{BA222E48-50B8-4310-B795-57037C24299C}" destId="{762B8025-2949-4A87-9E86-41FB01829099}" srcOrd="0" destOrd="0" presId="urn:microsoft.com/office/officeart/2009/3/layout/HorizontalOrganizationChart"/>
    <dgm:cxn modelId="{4062A8D9-0D9A-45B2-97DA-5349F30BF140}" type="presParOf" srcId="{762B8025-2949-4A87-9E86-41FB01829099}" destId="{A9822A6C-05A1-40D5-B799-D1CAB5F7FE07}" srcOrd="0" destOrd="0" presId="urn:microsoft.com/office/officeart/2009/3/layout/HorizontalOrganizationChart"/>
    <dgm:cxn modelId="{23DAD53D-663B-4696-BB96-0785ECE53F64}" type="presParOf" srcId="{762B8025-2949-4A87-9E86-41FB01829099}" destId="{CBFA8540-82A2-4B49-B98D-77EE29B868C1}" srcOrd="1" destOrd="0" presId="urn:microsoft.com/office/officeart/2009/3/layout/HorizontalOrganizationChart"/>
    <dgm:cxn modelId="{891EC5B9-D926-4634-8673-9A62489948FB}" type="presParOf" srcId="{BA222E48-50B8-4310-B795-57037C24299C}" destId="{EFD33B33-9FD5-406C-9264-1AEF6C8FFFC1}" srcOrd="1" destOrd="0" presId="urn:microsoft.com/office/officeart/2009/3/layout/HorizontalOrganizationChart"/>
    <dgm:cxn modelId="{FD1A6075-2F2E-46A5-96BF-69E8E45E5F80}" type="presParOf" srcId="{BA222E48-50B8-4310-B795-57037C24299C}" destId="{BCA2B762-8059-486F-956C-ABAB681FCCE0}" srcOrd="2" destOrd="0" presId="urn:microsoft.com/office/officeart/2009/3/layout/HorizontalOrganizationChart"/>
    <dgm:cxn modelId="{C263D8AA-8BF0-427B-A2C4-1F8E150C57D6}" type="presParOf" srcId="{7410C60C-827F-4EEE-8CD9-913F65E7D72B}" destId="{4AAAEA26-625C-40BC-8B54-2CC273865A96}" srcOrd="2" destOrd="0" presId="urn:microsoft.com/office/officeart/2009/3/layout/HorizontalOrganizationChart"/>
    <dgm:cxn modelId="{F39E27EA-25F2-46C2-9F22-82FA0AF4244E}" type="presParOf" srcId="{8BA323E4-0F81-4325-B74F-37FD68ACB501}" destId="{8DE9FDE6-FD73-4CCE-957D-7B3D6032F293}" srcOrd="2" destOrd="0" presId="urn:microsoft.com/office/officeart/2009/3/layout/HorizontalOrganizationChart"/>
    <dgm:cxn modelId="{B1181AE3-CF9E-455C-B904-17BA24222E12}" type="presParOf" srcId="{E29B6E3D-BC1E-45C6-895A-526BBE5DE6D5}" destId="{530F6AB1-4C6C-4A0D-A81C-FFAE4DB55319}" srcOrd="2" destOrd="0" presId="urn:microsoft.com/office/officeart/2009/3/layout/HorizontalOrganizationChart"/>
    <dgm:cxn modelId="{A75C777C-CE16-431B-A67F-E0A1594EF3B5}" type="presParOf" srcId="{E29B6E3D-BC1E-45C6-895A-526BBE5DE6D5}" destId="{3BD58A19-A0AE-4E69-BD6B-C7D3E9E2338B}" srcOrd="3" destOrd="0" presId="urn:microsoft.com/office/officeart/2009/3/layout/HorizontalOrganizationChart"/>
    <dgm:cxn modelId="{1539CA67-12DC-4126-AF38-E941E5D212B5}" type="presParOf" srcId="{3BD58A19-A0AE-4E69-BD6B-C7D3E9E2338B}" destId="{CCCC528B-68BF-4793-A746-6EBEC199B0E3}" srcOrd="0" destOrd="0" presId="urn:microsoft.com/office/officeart/2009/3/layout/HorizontalOrganizationChart"/>
    <dgm:cxn modelId="{4E3F5526-34FF-46BF-A5F8-4EC37DA19558}" type="presParOf" srcId="{CCCC528B-68BF-4793-A746-6EBEC199B0E3}" destId="{2FB776E9-EAC8-4A16-BCBC-07A355F7E72F}" srcOrd="0" destOrd="0" presId="urn:microsoft.com/office/officeart/2009/3/layout/HorizontalOrganizationChart"/>
    <dgm:cxn modelId="{C420D983-6F51-461B-93C2-74EEC099EE0B}" type="presParOf" srcId="{CCCC528B-68BF-4793-A746-6EBEC199B0E3}" destId="{305D3D11-B263-45AD-AB32-502C84EB87FB}" srcOrd="1" destOrd="0" presId="urn:microsoft.com/office/officeart/2009/3/layout/HorizontalOrganizationChart"/>
    <dgm:cxn modelId="{F5E77DA2-4765-4CD0-A230-8338FB079E76}" type="presParOf" srcId="{3BD58A19-A0AE-4E69-BD6B-C7D3E9E2338B}" destId="{9C11EE59-C9E0-4421-A2EB-584027B71898}" srcOrd="1" destOrd="0" presId="urn:microsoft.com/office/officeart/2009/3/layout/HorizontalOrganizationChart"/>
    <dgm:cxn modelId="{8E3B5FEB-400B-4CA6-AFAF-3BCB0FC5BFEF}" type="presParOf" srcId="{9C11EE59-C9E0-4421-A2EB-584027B71898}" destId="{1355D39E-B960-443F-86D7-B9219D095495}" srcOrd="0" destOrd="0" presId="urn:microsoft.com/office/officeart/2009/3/layout/HorizontalOrganizationChart"/>
    <dgm:cxn modelId="{D951CF1C-D1BE-4F15-8A86-89BAF8E5731C}" type="presParOf" srcId="{9C11EE59-C9E0-4421-A2EB-584027B71898}" destId="{7F8BADFF-12DF-4DAF-8BFB-72AE58EC048A}" srcOrd="1" destOrd="0" presId="urn:microsoft.com/office/officeart/2009/3/layout/HorizontalOrganizationChart"/>
    <dgm:cxn modelId="{E03EBE41-9646-4616-A49E-FB25F53B713C}" type="presParOf" srcId="{7F8BADFF-12DF-4DAF-8BFB-72AE58EC048A}" destId="{F103B1A6-2A74-4B81-9BD0-1C9197ECF3D0}" srcOrd="0" destOrd="0" presId="urn:microsoft.com/office/officeart/2009/3/layout/HorizontalOrganizationChart"/>
    <dgm:cxn modelId="{B9A33129-A1E3-413B-9E2E-99573375E66B}" type="presParOf" srcId="{F103B1A6-2A74-4B81-9BD0-1C9197ECF3D0}" destId="{69D9B723-F034-492A-8E13-AD27A1A0C9CA}" srcOrd="0" destOrd="0" presId="urn:microsoft.com/office/officeart/2009/3/layout/HorizontalOrganizationChart"/>
    <dgm:cxn modelId="{7127095C-E7B9-434C-8B65-EDB70DA8D62B}" type="presParOf" srcId="{F103B1A6-2A74-4B81-9BD0-1C9197ECF3D0}" destId="{48238764-EBA8-4BBE-95CF-0DAFB2973AB4}" srcOrd="1" destOrd="0" presId="urn:microsoft.com/office/officeart/2009/3/layout/HorizontalOrganizationChart"/>
    <dgm:cxn modelId="{9F2E9408-B99E-4BE7-BF4F-AEA9B5A70C17}" type="presParOf" srcId="{7F8BADFF-12DF-4DAF-8BFB-72AE58EC048A}" destId="{165E4467-C298-41F3-B68A-DE94EB83C128}" srcOrd="1" destOrd="0" presId="urn:microsoft.com/office/officeart/2009/3/layout/HorizontalOrganizationChart"/>
    <dgm:cxn modelId="{C207C2A0-DEE9-4766-B941-95309B1FB559}" type="presParOf" srcId="{165E4467-C298-41F3-B68A-DE94EB83C128}" destId="{758E95B7-9656-4A7F-BED7-667EB3B04EE1}" srcOrd="0" destOrd="0" presId="urn:microsoft.com/office/officeart/2009/3/layout/HorizontalOrganizationChart"/>
    <dgm:cxn modelId="{61F9E336-9B10-49CE-AB0C-005F819949A2}" type="presParOf" srcId="{165E4467-C298-41F3-B68A-DE94EB83C128}" destId="{7F1BD5C9-3D04-4628-942B-999BD871AD44}" srcOrd="1" destOrd="0" presId="urn:microsoft.com/office/officeart/2009/3/layout/HorizontalOrganizationChart"/>
    <dgm:cxn modelId="{2F9D2F29-EEBF-478B-A19A-BBBC2A1B8D2D}" type="presParOf" srcId="{7F1BD5C9-3D04-4628-942B-999BD871AD44}" destId="{73AF588C-B457-4FDF-A277-3B02A9235AB1}" srcOrd="0" destOrd="0" presId="urn:microsoft.com/office/officeart/2009/3/layout/HorizontalOrganizationChart"/>
    <dgm:cxn modelId="{35849602-E32E-40E7-8CD4-890FBEF4307A}" type="presParOf" srcId="{73AF588C-B457-4FDF-A277-3B02A9235AB1}" destId="{5260659E-4149-4A61-8C38-81AFBEABCB73}" srcOrd="0" destOrd="0" presId="urn:microsoft.com/office/officeart/2009/3/layout/HorizontalOrganizationChart"/>
    <dgm:cxn modelId="{4BD98255-B6C9-4E52-8021-6A1B631EA826}" type="presParOf" srcId="{73AF588C-B457-4FDF-A277-3B02A9235AB1}" destId="{6CCC3C9F-652D-4F2B-A1C9-2301E49DB655}" srcOrd="1" destOrd="0" presId="urn:microsoft.com/office/officeart/2009/3/layout/HorizontalOrganizationChart"/>
    <dgm:cxn modelId="{404111BE-7938-4ABD-A055-05C124801581}" type="presParOf" srcId="{7F1BD5C9-3D04-4628-942B-999BD871AD44}" destId="{BC5E30FA-E145-47CB-85A0-109E3D05FE40}" srcOrd="1" destOrd="0" presId="urn:microsoft.com/office/officeart/2009/3/layout/HorizontalOrganizationChart"/>
    <dgm:cxn modelId="{A498439C-4CB9-46D8-9DEF-7203B096616F}" type="presParOf" srcId="{7F1BD5C9-3D04-4628-942B-999BD871AD44}" destId="{4958B1F0-628C-4201-BEF9-067AF6E1D38F}" srcOrd="2" destOrd="0" presId="urn:microsoft.com/office/officeart/2009/3/layout/HorizontalOrganizationChart"/>
    <dgm:cxn modelId="{CEBB4534-2631-4675-B354-7039275208C4}" type="presParOf" srcId="{7F8BADFF-12DF-4DAF-8BFB-72AE58EC048A}" destId="{7851F7F4-8154-4400-BC7D-2ABB923997D6}" srcOrd="2" destOrd="0" presId="urn:microsoft.com/office/officeart/2009/3/layout/HorizontalOrganizationChart"/>
    <dgm:cxn modelId="{DFD570DA-B1D3-4BA5-98C7-52D599ACCBC9}" type="presParOf" srcId="{9C11EE59-C9E0-4421-A2EB-584027B71898}" destId="{D2EDD688-45D2-4AA1-BA1C-F418E7D137BD}" srcOrd="2" destOrd="0" presId="urn:microsoft.com/office/officeart/2009/3/layout/HorizontalOrganizationChart"/>
    <dgm:cxn modelId="{D0C1658E-C039-4F85-AA19-6B3D2B8279DA}" type="presParOf" srcId="{9C11EE59-C9E0-4421-A2EB-584027B71898}" destId="{9347E072-B805-4514-B439-3E210F0ABE96}" srcOrd="3" destOrd="0" presId="urn:microsoft.com/office/officeart/2009/3/layout/HorizontalOrganizationChart"/>
    <dgm:cxn modelId="{77D83E74-0ECD-4701-9186-085090919A8A}" type="presParOf" srcId="{9347E072-B805-4514-B439-3E210F0ABE96}" destId="{3039846F-28EA-4121-90F5-775183076CCD}" srcOrd="0" destOrd="0" presId="urn:microsoft.com/office/officeart/2009/3/layout/HorizontalOrganizationChart"/>
    <dgm:cxn modelId="{40F1E4C4-5D14-49B4-8716-597B72B55C2A}" type="presParOf" srcId="{3039846F-28EA-4121-90F5-775183076CCD}" destId="{26F1B786-0613-4D6A-B1AD-81FBD1505704}" srcOrd="0" destOrd="0" presId="urn:microsoft.com/office/officeart/2009/3/layout/HorizontalOrganizationChart"/>
    <dgm:cxn modelId="{715E6ECF-FE97-4367-ACAD-82BDDC018A86}" type="presParOf" srcId="{3039846F-28EA-4121-90F5-775183076CCD}" destId="{488FCAD0-D53A-42D4-B5CE-A58B601105DB}" srcOrd="1" destOrd="0" presId="urn:microsoft.com/office/officeart/2009/3/layout/HorizontalOrganizationChart"/>
    <dgm:cxn modelId="{E004E834-34E7-431D-8995-BB4A86FB7D38}" type="presParOf" srcId="{9347E072-B805-4514-B439-3E210F0ABE96}" destId="{40C2C92C-11BB-4CE0-9369-27B04FC258C2}" srcOrd="1" destOrd="0" presId="urn:microsoft.com/office/officeart/2009/3/layout/HorizontalOrganizationChart"/>
    <dgm:cxn modelId="{07371D1C-5A74-4099-8A31-449B9770C831}" type="presParOf" srcId="{40C2C92C-11BB-4CE0-9369-27B04FC258C2}" destId="{2E0F5B34-0F1E-43E5-9809-A67F179531A8}" srcOrd="0" destOrd="0" presId="urn:microsoft.com/office/officeart/2009/3/layout/HorizontalOrganizationChart"/>
    <dgm:cxn modelId="{9955A3E1-68FC-4259-BE8B-5C8F64BC49A3}" type="presParOf" srcId="{40C2C92C-11BB-4CE0-9369-27B04FC258C2}" destId="{8D8B3F8D-2FCD-4516-ABA7-824EE9255556}" srcOrd="1" destOrd="0" presId="urn:microsoft.com/office/officeart/2009/3/layout/HorizontalOrganizationChart"/>
    <dgm:cxn modelId="{0A03E3EA-80FA-40DF-890C-FC5F30774DF1}" type="presParOf" srcId="{8D8B3F8D-2FCD-4516-ABA7-824EE9255556}" destId="{91183ABC-E6D2-4CBD-8E83-5E69621BB7EB}" srcOrd="0" destOrd="0" presId="urn:microsoft.com/office/officeart/2009/3/layout/HorizontalOrganizationChart"/>
    <dgm:cxn modelId="{45D1AC7A-6583-4ECB-89E0-D8B175029369}" type="presParOf" srcId="{91183ABC-E6D2-4CBD-8E83-5E69621BB7EB}" destId="{C6FC766F-9096-40BE-99C2-2409B73557C6}" srcOrd="0" destOrd="0" presId="urn:microsoft.com/office/officeart/2009/3/layout/HorizontalOrganizationChart"/>
    <dgm:cxn modelId="{C6C334E9-8C16-4ABA-B558-35E84C24948D}" type="presParOf" srcId="{91183ABC-E6D2-4CBD-8E83-5E69621BB7EB}" destId="{AA40D3C4-6937-4B62-8E1C-CB5F8530F888}" srcOrd="1" destOrd="0" presId="urn:microsoft.com/office/officeart/2009/3/layout/HorizontalOrganizationChart"/>
    <dgm:cxn modelId="{99C9F400-905C-4337-8BED-3EEF818CEB1A}" type="presParOf" srcId="{8D8B3F8D-2FCD-4516-ABA7-824EE9255556}" destId="{B3471AEF-0392-437C-B67C-BC1334B5BE8C}" srcOrd="1" destOrd="0" presId="urn:microsoft.com/office/officeart/2009/3/layout/HorizontalOrganizationChart"/>
    <dgm:cxn modelId="{E2577769-B0B6-48E3-B14E-0862D0A41159}" type="presParOf" srcId="{8D8B3F8D-2FCD-4516-ABA7-824EE9255556}" destId="{931B9609-6598-4CF1-817A-503FE2D6CF6B}" srcOrd="2" destOrd="0" presId="urn:microsoft.com/office/officeart/2009/3/layout/HorizontalOrganizationChart"/>
    <dgm:cxn modelId="{F33320AD-42CA-4B12-BB69-D40AAA84A002}" type="presParOf" srcId="{9347E072-B805-4514-B439-3E210F0ABE96}" destId="{0D25CD88-1353-48FB-9AB5-51EB97F4C000}" srcOrd="2" destOrd="0" presId="urn:microsoft.com/office/officeart/2009/3/layout/HorizontalOrganizationChart"/>
    <dgm:cxn modelId="{7D0354AC-BB06-409A-AC77-07A7C21A4333}" type="presParOf" srcId="{3BD58A19-A0AE-4E69-BD6B-C7D3E9E2338B}" destId="{908F75BD-445D-4FA9-9E94-8B41B2C91122}" srcOrd="2" destOrd="0" presId="urn:microsoft.com/office/officeart/2009/3/layout/HorizontalOrganizationChart"/>
    <dgm:cxn modelId="{0FBE6684-4446-47D6-9A23-9AFCE251E373}" type="presParOf" srcId="{44F9B6B9-AE3A-44A8-93CF-8A7C06E42E1B}" destId="{E0ABA592-3022-4CEA-BF40-BB7387CB886E}"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074B4D8-DEB9-4B1A-8821-237E1D661FF9}" type="doc">
      <dgm:prSet loTypeId="urn:microsoft.com/office/officeart/2009/3/layout/HorizontalOrganizationChart" loCatId="hierarchy" qsTypeId="urn:microsoft.com/office/officeart/2005/8/quickstyle/simple1" qsCatId="simple" csTypeId="urn:microsoft.com/office/officeart/2005/8/colors/colorful1" csCatId="colorful" phldr="1"/>
      <dgm:spPr/>
      <dgm:t>
        <a:bodyPr/>
        <a:lstStyle/>
        <a:p>
          <a:endParaRPr lang="vi-VN"/>
        </a:p>
      </dgm:t>
    </dgm:pt>
    <dgm:pt modelId="{92FFC265-0CB5-422D-A252-9B1A04A5577A}">
      <dgm:prSet phldrT="[Text]" custT="1"/>
      <dgm:spPr/>
      <dgm:t>
        <a:bodyPr/>
        <a:lstStyle/>
        <a:p>
          <a:r>
            <a:rPr lang="en-US" sz="1500" dirty="0" err="1">
              <a:latin typeface="Tahoma" panose="020B0604030504040204" pitchFamily="34" charset="0"/>
              <a:ea typeface="Tahoma" panose="020B0604030504040204" pitchFamily="34" charset="0"/>
              <a:cs typeface="Tahoma" panose="020B0604030504040204" pitchFamily="34" charset="0"/>
            </a:rPr>
            <a:t>Sốt</a:t>
          </a:r>
          <a:r>
            <a:rPr lang="en-US" sz="1500" dirty="0">
              <a:latin typeface="Tahoma" panose="020B0604030504040204" pitchFamily="34" charset="0"/>
              <a:ea typeface="Tahoma" panose="020B0604030504040204" pitchFamily="34" charset="0"/>
              <a:cs typeface="Tahoma" panose="020B0604030504040204" pitchFamily="34" charset="0"/>
            </a:rPr>
            <a:t> N6</a:t>
          </a:r>
          <a:endParaRPr lang="vi-VN" sz="1500" dirty="0">
            <a:latin typeface="Tahoma" panose="020B0604030504040204" pitchFamily="34" charset="0"/>
            <a:ea typeface="Tahoma" panose="020B0604030504040204" pitchFamily="34" charset="0"/>
            <a:cs typeface="Tahoma" panose="020B0604030504040204" pitchFamily="34" charset="0"/>
          </a:endParaRPr>
        </a:p>
      </dgm:t>
    </dgm:pt>
    <dgm:pt modelId="{837761CE-D177-4240-8632-1432982BDAF4}" type="parTrans" cxnId="{DBA05D66-4FD6-4565-8FAA-317931EA61B0}">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FBFCD73E-4F24-47E7-8BC5-163F989ADCEF}" type="sibTrans" cxnId="{DBA05D66-4FD6-4565-8FAA-317931EA61B0}">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5561CEC4-1204-422D-8BA2-DAE0481C23C9}">
      <dgm:prSet phldrT="[Text]" custT="1"/>
      <dgm:spPr/>
      <dgm:t>
        <a:bodyPr/>
        <a:lstStyle/>
        <a:p>
          <a:r>
            <a:rPr lang="en-US" sz="1500" dirty="0" err="1">
              <a:latin typeface="Tahoma" panose="020B0604030504040204" pitchFamily="34" charset="0"/>
              <a:ea typeface="Tahoma" panose="020B0604030504040204" pitchFamily="34" charset="0"/>
              <a:cs typeface="Tahoma" panose="020B0604030504040204" pitchFamily="34" charset="0"/>
            </a:rPr>
            <a:t>Nhiễm</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trùng</a:t>
          </a:r>
          <a:endParaRPr lang="vi-VN" sz="1500" dirty="0">
            <a:latin typeface="Tahoma" panose="020B0604030504040204" pitchFamily="34" charset="0"/>
            <a:ea typeface="Tahoma" panose="020B0604030504040204" pitchFamily="34" charset="0"/>
            <a:cs typeface="Tahoma" panose="020B0604030504040204" pitchFamily="34" charset="0"/>
          </a:endParaRPr>
        </a:p>
      </dgm:t>
    </dgm:pt>
    <dgm:pt modelId="{41CBBD44-24B4-4065-8020-5A9676C5A52C}" type="parTrans" cxnId="{73264C4C-F6E4-4BB5-BBF7-D89DF9688ED2}">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EF518B9F-6D03-4F81-8B81-E05757966670}" type="sibTrans" cxnId="{73264C4C-F6E4-4BB5-BBF7-D89DF9688ED2}">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3DEEF006-3933-4DA1-A28B-112C5924A9F6}">
      <dgm:prSet custT="1"/>
      <dgm:spPr/>
      <dgm:t>
        <a:bodyPr/>
        <a:lstStyle/>
        <a:p>
          <a:r>
            <a:rPr lang="en-US" sz="1500" dirty="0" err="1">
              <a:latin typeface="Tahoma" panose="020B0604030504040204" pitchFamily="34" charset="0"/>
              <a:ea typeface="Tahoma" panose="020B0604030504040204" pitchFamily="34" charset="0"/>
              <a:cs typeface="Tahoma" panose="020B0604030504040204" pitchFamily="34" charset="0"/>
            </a:rPr>
            <a:t>Ác</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tính</a:t>
          </a:r>
          <a:endParaRPr lang="vi-VN" sz="1500" dirty="0">
            <a:latin typeface="Tahoma" panose="020B0604030504040204" pitchFamily="34" charset="0"/>
            <a:ea typeface="Tahoma" panose="020B0604030504040204" pitchFamily="34" charset="0"/>
            <a:cs typeface="Tahoma" panose="020B0604030504040204" pitchFamily="34" charset="0"/>
          </a:endParaRPr>
        </a:p>
      </dgm:t>
    </dgm:pt>
    <dgm:pt modelId="{41641DA8-8E66-4D10-ACAC-54A87A2018F8}" type="parTrans" cxnId="{B5439308-EFE5-4EA2-B2FF-B0F7A9408297}">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98B77608-393C-4746-BF1B-822F9D60ACE9}" type="sibTrans" cxnId="{B5439308-EFE5-4EA2-B2FF-B0F7A9408297}">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00926BEF-88F6-4176-86E5-4BCBA74B2083}">
      <dgm:prSet custT="1"/>
      <dgm:spPr/>
      <dgm:t>
        <a:bodyPr/>
        <a:lstStyle/>
        <a:p>
          <a:pPr marL="115888" indent="0" algn="l">
            <a:lnSpc>
              <a:spcPct val="100000"/>
            </a:lnSpc>
            <a:spcAft>
              <a:spcPts val="0"/>
            </a:spcAft>
          </a:pPr>
          <a:r>
            <a:rPr lang="en-US" sz="1500" b="0" dirty="0" err="1">
              <a:solidFill>
                <a:schemeClr val="bg1"/>
              </a:solidFill>
              <a:latin typeface="Tahoma" panose="020B0604030504040204" pitchFamily="34" charset="0"/>
              <a:ea typeface="Tahoma" panose="020B0604030504040204" pitchFamily="34" charset="0"/>
              <a:cs typeface="Tahoma" panose="020B0604030504040204" pitchFamily="34" charset="0"/>
            </a:rPr>
            <a:t>Viêm</a:t>
          </a:r>
          <a:r>
            <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dirty="0" err="1">
              <a:solidFill>
                <a:schemeClr val="bg1"/>
              </a:solidFill>
              <a:latin typeface="Tahoma" panose="020B0604030504040204" pitchFamily="34" charset="0"/>
              <a:ea typeface="Tahoma" panose="020B0604030504040204" pitchFamily="34" charset="0"/>
              <a:cs typeface="Tahoma" panose="020B0604030504040204" pitchFamily="34" charset="0"/>
            </a:rPr>
            <a:t>mạch</a:t>
          </a:r>
          <a:r>
            <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dirty="0" err="1">
              <a:solidFill>
                <a:schemeClr val="bg1"/>
              </a:solidFill>
              <a:latin typeface="Tahoma" panose="020B0604030504040204" pitchFamily="34" charset="0"/>
              <a:ea typeface="Tahoma" panose="020B0604030504040204" pitchFamily="34" charset="0"/>
              <a:cs typeface="Tahoma" panose="020B0604030504040204" pitchFamily="34" charset="0"/>
            </a:rPr>
            <a:t>máu</a:t>
          </a:r>
          <a:endParaRPr lang="vi-VN" sz="1500" b="0" dirty="0">
            <a:latin typeface="Tahoma" panose="020B0604030504040204" pitchFamily="34" charset="0"/>
            <a:ea typeface="Tahoma" panose="020B0604030504040204" pitchFamily="34" charset="0"/>
            <a:cs typeface="Tahoma" panose="020B0604030504040204" pitchFamily="34" charset="0"/>
          </a:endParaRPr>
        </a:p>
      </dgm:t>
    </dgm:pt>
    <dgm:pt modelId="{ABA03160-D6DE-40D9-9FEF-6FAE8B655F90}" type="parTrans" cxnId="{8A478834-0315-41A0-9020-10849B19DD1A}">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12C9F2C8-6837-48DD-9B79-BB5C60F6A88D}" type="sibTrans" cxnId="{8A478834-0315-41A0-9020-10849B19DD1A}">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4C0CD85A-9FDF-488C-9BE4-2EED783FB7EB}">
      <dgm:prSet custT="1"/>
      <dgm:spPr/>
      <dgm:t>
        <a:bodyPr/>
        <a:lstStyle/>
        <a:p>
          <a:pPr algn="l"/>
          <a:r>
            <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rPr>
            <a:t>Ung </a:t>
          </a:r>
          <a:r>
            <a:rPr lang="en-US" sz="1500" b="0" dirty="0" err="1">
              <a:solidFill>
                <a:schemeClr val="bg1"/>
              </a:solidFill>
              <a:latin typeface="Tahoma" panose="020B0604030504040204" pitchFamily="34" charset="0"/>
              <a:ea typeface="Tahoma" panose="020B0604030504040204" pitchFamily="34" charset="0"/>
              <a:cs typeface="Tahoma" panose="020B0604030504040204" pitchFamily="34" charset="0"/>
            </a:rPr>
            <a:t>thư</a:t>
          </a:r>
          <a:r>
            <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dirty="0" err="1">
              <a:solidFill>
                <a:schemeClr val="bg1"/>
              </a:solidFill>
              <a:latin typeface="Tahoma" panose="020B0604030504040204" pitchFamily="34" charset="0"/>
              <a:ea typeface="Tahoma" panose="020B0604030504040204" pitchFamily="34" charset="0"/>
              <a:cs typeface="Tahoma" panose="020B0604030504040204" pitchFamily="34" charset="0"/>
            </a:rPr>
            <a:t>máu</a:t>
          </a:r>
          <a:endPar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EE6FAE61-AF7A-4E78-BC41-CB2A3750C496}" type="parTrans" cxnId="{C4AEF56E-D481-4DA1-8669-5EF4E8C89BBA}">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1A338D25-DA64-4CAF-8B06-D05F8E809049}" type="sibTrans" cxnId="{C4AEF56E-D481-4DA1-8669-5EF4E8C89BBA}">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B19EFAE9-B83E-4658-9B98-0AFF8BBBA987}">
      <dgm:prSet phldrT="[Text]" custT="1"/>
      <dgm:spPr/>
      <dgm:t>
        <a:bodyPr/>
        <a:lstStyle/>
        <a:p>
          <a:pPr algn="l">
            <a:lnSpc>
              <a:spcPct val="100000"/>
            </a:lnSpc>
            <a:spcAft>
              <a:spcPts val="0"/>
            </a:spcAft>
          </a:pPr>
          <a:r>
            <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rPr>
            <a:t>Vi </a:t>
          </a:r>
          <a:r>
            <a:rPr lang="en-US" sz="1500" b="0" dirty="0" err="1">
              <a:solidFill>
                <a:schemeClr val="bg1"/>
              </a:solidFill>
              <a:latin typeface="Tahoma" panose="020B0604030504040204" pitchFamily="34" charset="0"/>
              <a:ea typeface="Tahoma" panose="020B0604030504040204" pitchFamily="34" charset="0"/>
              <a:cs typeface="Tahoma" panose="020B0604030504040204" pitchFamily="34" charset="0"/>
            </a:rPr>
            <a:t>khuẩn</a:t>
          </a:r>
          <a:endParaRPr lang="vi-VN" sz="1500" dirty="0">
            <a:latin typeface="Tahoma" panose="020B0604030504040204" pitchFamily="34" charset="0"/>
            <a:ea typeface="Tahoma" panose="020B0604030504040204" pitchFamily="34" charset="0"/>
            <a:cs typeface="Tahoma" panose="020B0604030504040204" pitchFamily="34" charset="0"/>
          </a:endParaRPr>
        </a:p>
      </dgm:t>
    </dgm:pt>
    <dgm:pt modelId="{8CD2755D-1F79-4C75-9EA5-9C72B7B26E45}" type="sibTrans" cxnId="{A2B2A320-3CED-4FF0-BC88-81E705871932}">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345EB6F8-B9D8-41F4-BFCF-85A90CCEFBB9}" type="parTrans" cxnId="{A2B2A320-3CED-4FF0-BC88-81E705871932}">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13FDE0C8-149B-43FD-BD19-EA41CB4E903F}">
      <dgm:prSet phldrT="[Text]" custT="1"/>
      <dgm:spPr/>
      <dgm:t>
        <a:bodyPr/>
        <a:lstStyle/>
        <a:p>
          <a:r>
            <a:rPr lang="en-US" sz="1500" dirty="0" err="1">
              <a:latin typeface="Tahoma" panose="020B0604030504040204" pitchFamily="34" charset="0"/>
              <a:ea typeface="Tahoma" panose="020B0604030504040204" pitchFamily="34" charset="0"/>
              <a:cs typeface="Tahoma" panose="020B0604030504040204" pitchFamily="34" charset="0"/>
            </a:rPr>
            <a:t>Viêm</a:t>
          </a:r>
          <a:endParaRPr lang="en-US" sz="1500" dirty="0">
            <a:latin typeface="Tahoma" panose="020B0604030504040204" pitchFamily="34" charset="0"/>
            <a:ea typeface="Tahoma" panose="020B0604030504040204" pitchFamily="34" charset="0"/>
            <a:cs typeface="Tahoma" panose="020B0604030504040204" pitchFamily="34" charset="0"/>
          </a:endParaRPr>
        </a:p>
        <a:p>
          <a:r>
            <a:rPr lang="en-US" sz="1500" dirty="0">
              <a:latin typeface="Tahoma" panose="020B0604030504040204" pitchFamily="34" charset="0"/>
              <a:ea typeface="Tahoma" panose="020B0604030504040204" pitchFamily="34" charset="0"/>
              <a:cs typeface="Tahoma" panose="020B0604030504040204" pitchFamily="34" charset="0"/>
            </a:rPr>
            <a:t>(</a:t>
          </a:r>
          <a:r>
            <a:rPr lang="en-US" sz="1500" dirty="0" err="1">
              <a:latin typeface="Tahoma" panose="020B0604030504040204" pitchFamily="34" charset="0"/>
              <a:ea typeface="Tahoma" panose="020B0604030504040204" pitchFamily="34" charset="0"/>
              <a:cs typeface="Tahoma" panose="020B0604030504040204" pitchFamily="34" charset="0"/>
            </a:rPr>
            <a:t>Miễn</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dịch</a:t>
          </a:r>
          <a:r>
            <a:rPr lang="en-US" sz="1500" dirty="0">
              <a:latin typeface="Tahoma" panose="020B0604030504040204" pitchFamily="34" charset="0"/>
              <a:ea typeface="Tahoma" panose="020B0604030504040204" pitchFamily="34" charset="0"/>
              <a:cs typeface="Tahoma" panose="020B0604030504040204" pitchFamily="34" charset="0"/>
            </a:rPr>
            <a:t>)</a:t>
          </a:r>
          <a:endParaRPr lang="vi-VN" sz="1500" dirty="0">
            <a:latin typeface="Tahoma" panose="020B0604030504040204" pitchFamily="34" charset="0"/>
            <a:ea typeface="Tahoma" panose="020B0604030504040204" pitchFamily="34" charset="0"/>
            <a:cs typeface="Tahoma" panose="020B0604030504040204" pitchFamily="34" charset="0"/>
          </a:endParaRPr>
        </a:p>
      </dgm:t>
    </dgm:pt>
    <dgm:pt modelId="{42EF8218-28A8-45BC-9275-D51A505B7167}" type="sibTrans" cxnId="{E089B77E-5C81-44C1-A4CB-6EB2362B48AF}">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FD249D59-6935-42CF-9FD1-A5B8B3937669}" type="parTrans" cxnId="{E089B77E-5C81-44C1-A4CB-6EB2362B48AF}">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8914F8B2-BC36-4E66-9D15-D23DCCA305E8}">
      <dgm:prSet phldrT="[Text]" custT="1"/>
      <dgm:spPr/>
      <dgm:t>
        <a:bodyPr/>
        <a:lstStyle/>
        <a:p>
          <a:pPr algn="l">
            <a:lnSpc>
              <a:spcPct val="100000"/>
            </a:lnSpc>
            <a:spcAft>
              <a:spcPts val="0"/>
            </a:spcAft>
          </a:pPr>
          <a:r>
            <a:rPr lang="en-US" sz="1500" dirty="0" err="1">
              <a:latin typeface="Tahoma" panose="020B0604030504040204" pitchFamily="34" charset="0"/>
              <a:ea typeface="Tahoma" panose="020B0604030504040204" pitchFamily="34" charset="0"/>
              <a:cs typeface="Tahoma" panose="020B0604030504040204" pitchFamily="34" charset="0"/>
            </a:rPr>
            <a:t>Nấm</a:t>
          </a:r>
          <a:r>
            <a:rPr lang="en-US" sz="1500" dirty="0">
              <a:latin typeface="Tahoma" panose="020B0604030504040204" pitchFamily="34" charset="0"/>
              <a:ea typeface="Tahoma" panose="020B0604030504040204" pitchFamily="34" charset="0"/>
              <a:cs typeface="Tahoma" panose="020B0604030504040204" pitchFamily="34" charset="0"/>
            </a:rPr>
            <a:t> – </a:t>
          </a:r>
          <a:r>
            <a:rPr lang="en-US" sz="1500" dirty="0" err="1">
              <a:latin typeface="Tahoma" panose="020B0604030504040204" pitchFamily="34" charset="0"/>
              <a:ea typeface="Tahoma" panose="020B0604030504040204" pitchFamily="34" charset="0"/>
              <a:cs typeface="Tahoma" panose="020B0604030504040204" pitchFamily="34" charset="0"/>
            </a:rPr>
            <a:t>Ký</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Sinh</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Trùng</a:t>
          </a:r>
          <a:endParaRPr lang="vi-VN" sz="1500" dirty="0">
            <a:latin typeface="Tahoma" panose="020B0604030504040204" pitchFamily="34" charset="0"/>
            <a:ea typeface="Tahoma" panose="020B0604030504040204" pitchFamily="34" charset="0"/>
            <a:cs typeface="Tahoma" panose="020B0604030504040204" pitchFamily="34" charset="0"/>
          </a:endParaRPr>
        </a:p>
      </dgm:t>
    </dgm:pt>
    <dgm:pt modelId="{B33A5F3D-BD84-4A47-8BEB-4AD6DFD0AB52}" type="parTrans" cxnId="{9D3D0F8F-BA4B-419E-84B9-5880B056B313}">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37EDE16A-3072-429F-BCD0-666842B07C98}" type="sibTrans" cxnId="{9D3D0F8F-BA4B-419E-84B9-5880B056B313}">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126450BB-306C-482C-8AFF-EF204B3DDCFC}">
      <dgm:prSet custT="1"/>
      <dgm:spPr/>
      <dgm:t>
        <a:bodyPr/>
        <a:lstStyle/>
        <a:p>
          <a:pPr algn="l"/>
          <a:r>
            <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rPr>
            <a:t>Ung </a:t>
          </a:r>
          <a:r>
            <a:rPr lang="en-US" sz="1500" b="0" dirty="0" err="1">
              <a:solidFill>
                <a:schemeClr val="bg1"/>
              </a:solidFill>
              <a:latin typeface="Tahoma" panose="020B0604030504040204" pitchFamily="34" charset="0"/>
              <a:ea typeface="Tahoma" panose="020B0604030504040204" pitchFamily="34" charset="0"/>
              <a:cs typeface="Tahoma" panose="020B0604030504040204" pitchFamily="34" charset="0"/>
            </a:rPr>
            <a:t>thư</a:t>
          </a:r>
          <a:r>
            <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dirty="0" err="1">
              <a:solidFill>
                <a:schemeClr val="bg1"/>
              </a:solidFill>
              <a:latin typeface="Tahoma" panose="020B0604030504040204" pitchFamily="34" charset="0"/>
              <a:ea typeface="Tahoma" panose="020B0604030504040204" pitchFamily="34" charset="0"/>
              <a:cs typeface="Tahoma" panose="020B0604030504040204" pitchFamily="34" charset="0"/>
            </a:rPr>
            <a:t>tạng</a:t>
          </a:r>
          <a:r>
            <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dirty="0" err="1">
              <a:solidFill>
                <a:schemeClr val="bg1"/>
              </a:solidFill>
              <a:latin typeface="Tahoma" panose="020B0604030504040204" pitchFamily="34" charset="0"/>
              <a:ea typeface="Tahoma" panose="020B0604030504040204" pitchFamily="34" charset="0"/>
              <a:cs typeface="Tahoma" panose="020B0604030504040204" pitchFamily="34" charset="0"/>
            </a:rPr>
            <a:t>đặc</a:t>
          </a:r>
          <a:endParaRPr lang="en-US" sz="1500" b="0" dirty="0">
            <a:solidFill>
              <a:schemeClr val="bg1"/>
            </a:solidFill>
            <a:latin typeface="Tahoma" panose="020B0604030504040204" pitchFamily="34" charset="0"/>
            <a:ea typeface="Tahoma" panose="020B0604030504040204" pitchFamily="34" charset="0"/>
            <a:cs typeface="Tahoma" panose="020B0604030504040204" pitchFamily="34" charset="0"/>
          </a:endParaRPr>
        </a:p>
      </dgm:t>
    </dgm:pt>
    <dgm:pt modelId="{49DC22CB-E38B-4AA9-928A-6AD765703AB6}" type="parTrans" cxnId="{8A3D62F2-906E-4DDB-810F-DB85BA87912F}">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8EB2BBCA-6609-47E9-9A47-43005934830C}" type="sibTrans" cxnId="{8A3D62F2-906E-4DDB-810F-DB85BA87912F}">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56FBB854-101E-4FDE-B33B-AB844D29FFDC}" type="asst">
      <dgm:prSet custT="1"/>
      <dgm:spPr/>
      <dgm:t>
        <a:bodyPr/>
        <a:lstStyle/>
        <a:p>
          <a:pPr algn="l"/>
          <a:r>
            <a:rPr lang="en-US" sz="1500" dirty="0">
              <a:latin typeface="Tahoma" panose="020B0604030504040204" pitchFamily="34" charset="0"/>
              <a:ea typeface="Tahoma" panose="020B0604030504040204" pitchFamily="34" charset="0"/>
              <a:cs typeface="Tahoma" panose="020B0604030504040204" pitchFamily="34" charset="0"/>
            </a:rPr>
            <a:t>Lymphoma</a:t>
          </a:r>
          <a:endParaRPr lang="vi-VN" sz="1500" dirty="0">
            <a:latin typeface="Tahoma" panose="020B0604030504040204" pitchFamily="34" charset="0"/>
            <a:ea typeface="Tahoma" panose="020B0604030504040204" pitchFamily="34" charset="0"/>
            <a:cs typeface="Tahoma" panose="020B0604030504040204" pitchFamily="34" charset="0"/>
          </a:endParaRPr>
        </a:p>
      </dgm:t>
    </dgm:pt>
    <dgm:pt modelId="{D0C33F1B-36F4-4A33-B741-B3FD10C073E6}" type="parTrans" cxnId="{D3F243B5-2C8D-4689-9EBF-D344BF6C5110}">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38F69EDD-4B5F-4783-8894-166122B809AF}" type="sibTrans" cxnId="{D3F243B5-2C8D-4689-9EBF-D344BF6C5110}">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3C69F84D-DA57-4A30-88E4-E8B9830E4E39}" type="asst">
      <dgm:prSet custT="1"/>
      <dgm:spPr/>
      <dgm:t>
        <a:bodyPr/>
        <a:lstStyle/>
        <a:p>
          <a:pPr algn="l"/>
          <a:r>
            <a:rPr lang="en-US" sz="1500" dirty="0" err="1">
              <a:latin typeface="Tahoma" panose="020B0604030504040204" pitchFamily="34" charset="0"/>
              <a:ea typeface="Tahoma" panose="020B0604030504040204" pitchFamily="34" charset="0"/>
              <a:cs typeface="Tahoma" panose="020B0604030504040204" pitchFamily="34" charset="0"/>
            </a:rPr>
            <a:t>Bạch</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cầu</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cấp</a:t>
          </a:r>
          <a:endParaRPr lang="vi-VN" sz="1500" dirty="0">
            <a:latin typeface="Tahoma" panose="020B0604030504040204" pitchFamily="34" charset="0"/>
            <a:ea typeface="Tahoma" panose="020B0604030504040204" pitchFamily="34" charset="0"/>
            <a:cs typeface="Tahoma" panose="020B0604030504040204" pitchFamily="34" charset="0"/>
          </a:endParaRPr>
        </a:p>
      </dgm:t>
    </dgm:pt>
    <dgm:pt modelId="{E03E530E-2EB6-453D-B91D-6D037D86E794}" type="parTrans" cxnId="{5ACBED7D-593E-4E46-BB41-8199D9630600}">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1C12D53F-D461-4531-8200-83275EC18889}" type="sibTrans" cxnId="{5ACBED7D-593E-4E46-BB41-8199D9630600}">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F34A8F04-4064-4EC1-8CAD-B343CC92330F}">
      <dgm:prSet custT="1"/>
      <dgm:spPr/>
      <dgm:t>
        <a:bodyPr/>
        <a:lstStyle/>
        <a:p>
          <a:pPr algn="l"/>
          <a:r>
            <a:rPr lang="vi-VN" sz="1200" dirty="0">
              <a:latin typeface="Tahoma" panose="020B0604030504040204" pitchFamily="34" charset="0"/>
              <a:ea typeface="Tahoma" panose="020B0604030504040204" pitchFamily="34" charset="0"/>
              <a:cs typeface="Tahoma" panose="020B0604030504040204" pitchFamily="34" charset="0"/>
            </a:rPr>
            <a:t>- Sốt tinh hồng nhiệt</a:t>
          </a:r>
        </a:p>
        <a:p>
          <a:pPr algn="l"/>
          <a:r>
            <a:rPr lang="vi-VN" sz="1200" dirty="0">
              <a:latin typeface="Tahoma" panose="020B0604030504040204" pitchFamily="34" charset="0"/>
              <a:ea typeface="Tahoma" panose="020B0604030504040204" pitchFamily="34" charset="0"/>
              <a:cs typeface="Tahoma" panose="020B0604030504040204" pitchFamily="34" charset="0"/>
            </a:rPr>
            <a:t>- Hội chứng 4S</a:t>
          </a:r>
        </a:p>
        <a:p>
          <a:pPr algn="l"/>
          <a:r>
            <a:rPr lang="vi-VN" sz="1200" dirty="0">
              <a:latin typeface="Tahoma" panose="020B0604030504040204" pitchFamily="34" charset="0"/>
              <a:ea typeface="Tahoma" panose="020B0604030504040204" pitchFamily="34" charset="0"/>
              <a:cs typeface="Tahoma" panose="020B0604030504040204" pitchFamily="34" charset="0"/>
            </a:rPr>
            <a:t>- Hội chứng sốc nhiễm độc</a:t>
          </a:r>
        </a:p>
        <a:p>
          <a:pPr algn="l"/>
          <a:r>
            <a:rPr lang="vi-VN" sz="1200" dirty="0">
              <a:latin typeface="Tahoma" panose="020B0604030504040204" pitchFamily="34" charset="0"/>
              <a:ea typeface="Tahoma" panose="020B0604030504040204" pitchFamily="34" charset="0"/>
              <a:cs typeface="Tahoma" panose="020B0604030504040204" pitchFamily="34" charset="0"/>
            </a:rPr>
            <a:t>- Nhiễm trùng máu do não mô cầu</a:t>
          </a:r>
        </a:p>
        <a:p>
          <a:pPr algn="l"/>
          <a:r>
            <a:rPr lang="vi-VN" sz="1200" dirty="0">
              <a:latin typeface="Tahoma" panose="020B0604030504040204" pitchFamily="34" charset="0"/>
              <a:ea typeface="Tahoma" panose="020B0604030504040204" pitchFamily="34" charset="0"/>
              <a:cs typeface="Tahoma" panose="020B0604030504040204" pitchFamily="34" charset="0"/>
            </a:rPr>
            <a:t>- Nhiễm leptospira</a:t>
          </a:r>
        </a:p>
        <a:p>
          <a:pPr algn="l"/>
          <a:r>
            <a:rPr lang="vi-VN" sz="1200" dirty="0">
              <a:latin typeface="Tahoma" panose="020B0604030504040204" pitchFamily="34" charset="0"/>
              <a:ea typeface="Tahoma" panose="020B0604030504040204" pitchFamily="34" charset="0"/>
              <a:cs typeface="Tahoma" panose="020B0604030504040204" pitchFamily="34" charset="0"/>
            </a:rPr>
            <a:t>- Mycoplasma</a:t>
          </a:r>
        </a:p>
        <a:p>
          <a:pPr algn="l"/>
          <a:r>
            <a:rPr lang="vi-VN" sz="1200" dirty="0">
              <a:latin typeface="Tahoma" panose="020B0604030504040204" pitchFamily="34" charset="0"/>
              <a:ea typeface="Tahoma" panose="020B0604030504040204" pitchFamily="34" charset="0"/>
              <a:cs typeface="Tahoma" panose="020B0604030504040204" pitchFamily="34" charset="0"/>
            </a:rPr>
            <a:t>Ricketsie</a:t>
          </a:r>
        </a:p>
      </dgm:t>
    </dgm:pt>
    <dgm:pt modelId="{ED18A8DB-E0B8-43D1-A13D-EAA7A819B473}" type="parTrans" cxnId="{9CC41011-73BE-4F2B-9AE5-38EC11DE23A2}">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FDC6DFD9-6183-45EE-8B08-1DC18D7D52B4}" type="sibTrans" cxnId="{9CC41011-73BE-4F2B-9AE5-38EC11DE23A2}">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0B387BC4-8DA1-475B-99B2-C3C4016B719E}">
      <dgm:prSet custT="1"/>
      <dgm:spPr/>
      <dgm:t>
        <a:bodyPr/>
        <a:lstStyle/>
        <a:p>
          <a:pPr algn="l"/>
          <a:r>
            <a:rPr lang="vi-VN" sz="1200" dirty="0">
              <a:latin typeface="Tahoma" panose="020B0604030504040204" pitchFamily="34" charset="0"/>
              <a:ea typeface="Tahoma" panose="020B0604030504040204" pitchFamily="34" charset="0"/>
              <a:cs typeface="Tahoma" panose="020B0604030504040204" pitchFamily="34" charset="0"/>
            </a:rPr>
            <a:t>Nấm :Candida, Cryptococcus neoformans</a:t>
          </a:r>
        </a:p>
        <a:p>
          <a:pPr algn="l"/>
          <a:r>
            <a:rPr lang="vi-VN" sz="1200" dirty="0">
              <a:latin typeface="Tahoma" panose="020B0604030504040204" pitchFamily="34" charset="0"/>
              <a:ea typeface="Tahoma" panose="020B0604030504040204" pitchFamily="34" charset="0"/>
              <a:cs typeface="Tahoma" panose="020B0604030504040204" pitchFamily="34" charset="0"/>
            </a:rPr>
            <a:t>Kí sinh trùng: Strongyloides stercoralis</a:t>
          </a:r>
        </a:p>
        <a:p>
          <a:pPr algn="l"/>
          <a:r>
            <a:rPr lang="vi-VN" sz="1200" dirty="0">
              <a:latin typeface="Tahoma" panose="020B0604030504040204" pitchFamily="34" charset="0"/>
              <a:ea typeface="Tahoma" panose="020B0604030504040204" pitchFamily="34" charset="0"/>
              <a:cs typeface="Tahoma" panose="020B0604030504040204" pitchFamily="34" charset="0"/>
            </a:rPr>
            <a:t>Toxoplasma gondii</a:t>
          </a:r>
        </a:p>
      </dgm:t>
    </dgm:pt>
    <dgm:pt modelId="{E3B44702-D3AB-4E13-B4F4-78BB4D5CA291}" type="parTrans" cxnId="{91EA7C09-050E-4F36-B5C2-20CFA0CFBDAD}">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ABFD2723-254E-455B-9736-856BAEA580DC}" type="sibTrans" cxnId="{91EA7C09-050E-4F36-B5C2-20CFA0CFBDAD}">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64629898-FD00-404E-8F52-437B35EE262F}">
      <dgm:prSet custT="1"/>
      <dgm:spPr/>
      <dgm:t>
        <a:bodyPr/>
        <a:lstStyle/>
        <a:p>
          <a:pPr algn="l"/>
          <a:r>
            <a:rPr lang="vi-VN" sz="1200" dirty="0">
              <a:latin typeface="Tahoma" panose="020B0604030504040204" pitchFamily="34" charset="0"/>
              <a:ea typeface="Tahoma" panose="020B0604030504040204" pitchFamily="34" charset="0"/>
              <a:cs typeface="Tahoma" panose="020B0604030504040204" pitchFamily="34" charset="0"/>
            </a:rPr>
            <a:t>- Bệnh Kawasaki</a:t>
          </a:r>
        </a:p>
        <a:p>
          <a:pPr algn="l"/>
          <a:r>
            <a:rPr lang="vi-VN" sz="1200" dirty="0">
              <a:latin typeface="Tahoma" panose="020B0604030504040204" pitchFamily="34" charset="0"/>
              <a:ea typeface="Tahoma" panose="020B0604030504040204" pitchFamily="34" charset="0"/>
              <a:cs typeface="Tahoma" panose="020B0604030504040204" pitchFamily="34" charset="0"/>
            </a:rPr>
            <a:t>- MIS-C</a:t>
          </a:r>
        </a:p>
        <a:p>
          <a:pPr algn="l"/>
          <a:r>
            <a:rPr lang="vi-VN" sz="1200" dirty="0">
              <a:latin typeface="Tahoma" panose="020B0604030504040204" pitchFamily="34" charset="0"/>
              <a:ea typeface="Tahoma" panose="020B0604030504040204" pitchFamily="34" charset="0"/>
              <a:cs typeface="Tahoma" panose="020B0604030504040204" pitchFamily="34" charset="0"/>
            </a:rPr>
            <a:t>- SLE</a:t>
          </a:r>
        </a:p>
        <a:p>
          <a:pPr algn="l"/>
          <a:r>
            <a:rPr lang="vi-VN" sz="1200" dirty="0">
              <a:latin typeface="Tahoma" panose="020B0604030504040204" pitchFamily="34" charset="0"/>
              <a:ea typeface="Tahoma" panose="020B0604030504040204" pitchFamily="34" charset="0"/>
              <a:cs typeface="Tahoma" panose="020B0604030504040204" pitchFamily="34" charset="0"/>
            </a:rPr>
            <a:t>- Viêm bì cơ</a:t>
          </a:r>
        </a:p>
      </dgm:t>
    </dgm:pt>
    <dgm:pt modelId="{C260A957-EDE6-4738-B5A1-AA143373ACE8}" type="parTrans" cxnId="{F2B1DEDF-3A5A-4498-9445-2CC7B163A39A}">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BCA92CCF-8C15-4CC5-A22C-A2D75D8E1675}" type="sibTrans" cxnId="{F2B1DEDF-3A5A-4498-9445-2CC7B163A39A}">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4476C9F8-6B73-4B48-8C50-D56FD5A7D000}">
      <dgm:prSet custT="1"/>
      <dgm:spPr/>
      <dgm:t>
        <a:bodyPr/>
        <a:lstStyle/>
        <a:p>
          <a:pPr marL="115888" indent="0" algn="l">
            <a:lnSpc>
              <a:spcPct val="100000"/>
            </a:lnSpc>
            <a:spcAft>
              <a:spcPts val="0"/>
            </a:spcAft>
          </a:pPr>
          <a:r>
            <a:rPr lang="en-US" sz="1500" b="0" dirty="0" err="1">
              <a:latin typeface="Tahoma" panose="020B0604030504040204" pitchFamily="34" charset="0"/>
              <a:ea typeface="Tahoma" panose="020B0604030504040204" pitchFamily="34" charset="0"/>
              <a:cs typeface="Tahoma" panose="020B0604030504040204" pitchFamily="34" charset="0"/>
            </a:rPr>
            <a:t>Viêm</a:t>
          </a:r>
          <a:r>
            <a:rPr lang="en-US" sz="1500" b="0" dirty="0">
              <a:latin typeface="Tahoma" panose="020B0604030504040204" pitchFamily="34" charset="0"/>
              <a:ea typeface="Tahoma" panose="020B0604030504040204" pitchFamily="34" charset="0"/>
              <a:cs typeface="Tahoma" panose="020B0604030504040204" pitchFamily="34" charset="0"/>
            </a:rPr>
            <a:t> </a:t>
          </a:r>
          <a:r>
            <a:rPr lang="en-US" sz="1500" b="0" dirty="0" err="1">
              <a:latin typeface="Tahoma" panose="020B0604030504040204" pitchFamily="34" charset="0"/>
              <a:ea typeface="Tahoma" panose="020B0604030504040204" pitchFamily="34" charset="0"/>
              <a:cs typeface="Tahoma" panose="020B0604030504040204" pitchFamily="34" charset="0"/>
            </a:rPr>
            <a:t>khớp</a:t>
          </a:r>
          <a:r>
            <a:rPr lang="en-US" sz="1500" b="0" dirty="0">
              <a:latin typeface="Tahoma" panose="020B0604030504040204" pitchFamily="34" charset="0"/>
              <a:ea typeface="Tahoma" panose="020B0604030504040204" pitchFamily="34" charset="0"/>
              <a:cs typeface="Tahoma" panose="020B0604030504040204" pitchFamily="34" charset="0"/>
            </a:rPr>
            <a:t> </a:t>
          </a:r>
          <a:r>
            <a:rPr lang="en-US" sz="1500" b="0" dirty="0" err="1">
              <a:latin typeface="Tahoma" panose="020B0604030504040204" pitchFamily="34" charset="0"/>
              <a:ea typeface="Tahoma" panose="020B0604030504040204" pitchFamily="34" charset="0"/>
              <a:cs typeface="Tahoma" panose="020B0604030504040204" pitchFamily="34" charset="0"/>
            </a:rPr>
            <a:t>tự</a:t>
          </a:r>
          <a:r>
            <a:rPr lang="en-US" sz="1500" b="0" dirty="0">
              <a:latin typeface="Tahoma" panose="020B0604030504040204" pitchFamily="34" charset="0"/>
              <a:ea typeface="Tahoma" panose="020B0604030504040204" pitchFamily="34" charset="0"/>
              <a:cs typeface="Tahoma" panose="020B0604030504040204" pitchFamily="34" charset="0"/>
            </a:rPr>
            <a:t> </a:t>
          </a:r>
          <a:r>
            <a:rPr lang="en-US" sz="1500" b="0" dirty="0" err="1">
              <a:latin typeface="Tahoma" panose="020B0604030504040204" pitchFamily="34" charset="0"/>
              <a:ea typeface="Tahoma" panose="020B0604030504040204" pitchFamily="34" charset="0"/>
              <a:cs typeface="Tahoma" panose="020B0604030504040204" pitchFamily="34" charset="0"/>
            </a:rPr>
            <a:t>miễn</a:t>
          </a:r>
          <a:endParaRPr lang="vi-VN" sz="1500" b="0" dirty="0">
            <a:latin typeface="Tahoma" panose="020B0604030504040204" pitchFamily="34" charset="0"/>
            <a:ea typeface="Tahoma" panose="020B0604030504040204" pitchFamily="34" charset="0"/>
            <a:cs typeface="Tahoma" panose="020B0604030504040204" pitchFamily="34" charset="0"/>
          </a:endParaRPr>
        </a:p>
      </dgm:t>
    </dgm:pt>
    <dgm:pt modelId="{2E047F53-C99B-464C-85D0-DF85B1180A43}" type="sibTrans" cxnId="{1EB0449B-F4FE-4E49-8576-03C8029EF391}">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FD0E363D-960A-461C-A783-D411AD80D1F9}" type="parTrans" cxnId="{1EB0449B-F4FE-4E49-8576-03C8029EF391}">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65394DF9-A300-4F35-A705-AD17CBA4AE7B}">
      <dgm:prSet custT="1"/>
      <dgm:spPr/>
      <dgm:t>
        <a:bodyPr/>
        <a:lstStyle/>
        <a:p>
          <a:pPr algn="l"/>
          <a:r>
            <a:rPr lang="vi-VN" sz="1200" dirty="0">
              <a:latin typeface="Tahoma" panose="020B0604030504040204" pitchFamily="34" charset="0"/>
              <a:ea typeface="Tahoma" panose="020B0604030504040204" pitchFamily="34" charset="0"/>
              <a:cs typeface="Tahoma" panose="020B0604030504040204" pitchFamily="34" charset="0"/>
            </a:rPr>
            <a:t>- Viêm bì cơ</a:t>
          </a:r>
        </a:p>
        <a:p>
          <a:pPr algn="l"/>
          <a:r>
            <a:rPr lang="vi-VN" sz="1200" dirty="0">
              <a:latin typeface="Tahoma" panose="020B0604030504040204" pitchFamily="34" charset="0"/>
              <a:ea typeface="Tahoma" panose="020B0604030504040204" pitchFamily="34" charset="0"/>
              <a:cs typeface="Tahoma" panose="020B0604030504040204" pitchFamily="34" charset="0"/>
            </a:rPr>
            <a:t>- Viêm khớp dạng thấp tuổi thiếu niên</a:t>
          </a:r>
        </a:p>
      </dgm:t>
    </dgm:pt>
    <dgm:pt modelId="{C251EB1E-1DB2-40CB-8623-86130447ECA2}" type="sibTrans" cxnId="{F15455D5-E0E7-4805-8DC4-D1888E2265D7}">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E2F273C9-0548-48F9-BBD8-9959C9E323A4}" type="parTrans" cxnId="{F15455D5-E0E7-4805-8DC4-D1888E2265D7}">
      <dgm:prSet/>
      <dgm:spPr/>
      <dgm:t>
        <a:bodyPr/>
        <a:lstStyle/>
        <a:p>
          <a:endParaRPr lang="vi-VN" sz="1500">
            <a:latin typeface="Tahoma" panose="020B0604030504040204" pitchFamily="34" charset="0"/>
            <a:ea typeface="Tahoma" panose="020B0604030504040204" pitchFamily="34" charset="0"/>
            <a:cs typeface="Tahoma" panose="020B0604030504040204" pitchFamily="34" charset="0"/>
          </a:endParaRPr>
        </a:p>
      </dgm:t>
    </dgm:pt>
    <dgm:pt modelId="{D13640E2-AD3F-4BFA-9D5F-FB1AC51BC746}" type="pres">
      <dgm:prSet presAssocID="{4074B4D8-DEB9-4B1A-8821-237E1D661FF9}" presName="hierChild1" presStyleCnt="0">
        <dgm:presLayoutVars>
          <dgm:orgChart val="1"/>
          <dgm:chPref val="1"/>
          <dgm:dir/>
          <dgm:animOne val="branch"/>
          <dgm:animLvl val="lvl"/>
          <dgm:resizeHandles/>
        </dgm:presLayoutVars>
      </dgm:prSet>
      <dgm:spPr/>
    </dgm:pt>
    <dgm:pt modelId="{40B7B651-1EED-4D33-8B8B-8C13D3ADC3EE}" type="pres">
      <dgm:prSet presAssocID="{92FFC265-0CB5-422D-A252-9B1A04A5577A}" presName="hierRoot1" presStyleCnt="0">
        <dgm:presLayoutVars>
          <dgm:hierBranch val="init"/>
        </dgm:presLayoutVars>
      </dgm:prSet>
      <dgm:spPr/>
    </dgm:pt>
    <dgm:pt modelId="{F4785328-52BF-468A-BF9E-2DDDDA51871C}" type="pres">
      <dgm:prSet presAssocID="{92FFC265-0CB5-422D-A252-9B1A04A5577A}" presName="rootComposite1" presStyleCnt="0"/>
      <dgm:spPr/>
    </dgm:pt>
    <dgm:pt modelId="{E81712F8-0E1C-4253-A5C3-E72755577DCA}" type="pres">
      <dgm:prSet presAssocID="{92FFC265-0CB5-422D-A252-9B1A04A5577A}" presName="rootText1" presStyleLbl="node0" presStyleIdx="0" presStyleCnt="1" custScaleX="89747">
        <dgm:presLayoutVars>
          <dgm:chPref val="3"/>
        </dgm:presLayoutVars>
      </dgm:prSet>
      <dgm:spPr/>
    </dgm:pt>
    <dgm:pt modelId="{352A0971-9962-492C-91A1-11DF585547FF}" type="pres">
      <dgm:prSet presAssocID="{92FFC265-0CB5-422D-A252-9B1A04A5577A}" presName="rootConnector1" presStyleLbl="node1" presStyleIdx="0" presStyleCnt="0"/>
      <dgm:spPr/>
    </dgm:pt>
    <dgm:pt modelId="{D9036B7B-37A0-4B61-BDEC-D5246300ACF6}" type="pres">
      <dgm:prSet presAssocID="{92FFC265-0CB5-422D-A252-9B1A04A5577A}" presName="hierChild2" presStyleCnt="0"/>
      <dgm:spPr/>
    </dgm:pt>
    <dgm:pt modelId="{148AB216-0449-4D29-AF6E-8E6FA98CA1B0}" type="pres">
      <dgm:prSet presAssocID="{41CBBD44-24B4-4065-8020-5A9676C5A52C}" presName="Name64" presStyleLbl="parChTrans1D2" presStyleIdx="0" presStyleCnt="3"/>
      <dgm:spPr/>
    </dgm:pt>
    <dgm:pt modelId="{D2470B25-B6CA-4C45-93F2-FE6A7B11A96F}" type="pres">
      <dgm:prSet presAssocID="{5561CEC4-1204-422D-8BA2-DAE0481C23C9}" presName="hierRoot2" presStyleCnt="0">
        <dgm:presLayoutVars>
          <dgm:hierBranch val="init"/>
        </dgm:presLayoutVars>
      </dgm:prSet>
      <dgm:spPr/>
    </dgm:pt>
    <dgm:pt modelId="{413E4762-DFCF-40AC-B026-B36122DB8B3F}" type="pres">
      <dgm:prSet presAssocID="{5561CEC4-1204-422D-8BA2-DAE0481C23C9}" presName="rootComposite" presStyleCnt="0"/>
      <dgm:spPr/>
    </dgm:pt>
    <dgm:pt modelId="{6F164721-B258-4019-83B3-A0DD0F30DE79}" type="pres">
      <dgm:prSet presAssocID="{5561CEC4-1204-422D-8BA2-DAE0481C23C9}" presName="rootText" presStyleLbl="node2" presStyleIdx="0" presStyleCnt="3" custScaleX="78421" custScaleY="178232">
        <dgm:presLayoutVars>
          <dgm:chPref val="3"/>
        </dgm:presLayoutVars>
      </dgm:prSet>
      <dgm:spPr/>
    </dgm:pt>
    <dgm:pt modelId="{040D3F44-37ED-45E0-AE00-E117B84072BC}" type="pres">
      <dgm:prSet presAssocID="{5561CEC4-1204-422D-8BA2-DAE0481C23C9}" presName="rootConnector" presStyleLbl="node2" presStyleIdx="0" presStyleCnt="3"/>
      <dgm:spPr/>
    </dgm:pt>
    <dgm:pt modelId="{C3782FF8-A70B-4F07-9C50-0D6D929B12BB}" type="pres">
      <dgm:prSet presAssocID="{5561CEC4-1204-422D-8BA2-DAE0481C23C9}" presName="hierChild4" presStyleCnt="0"/>
      <dgm:spPr/>
    </dgm:pt>
    <dgm:pt modelId="{CA8308FB-C4BE-416A-8B57-740B08807F4D}" type="pres">
      <dgm:prSet presAssocID="{345EB6F8-B9D8-41F4-BFCF-85A90CCEFBB9}" presName="Name64" presStyleLbl="parChTrans1D3" presStyleIdx="0" presStyleCnt="6"/>
      <dgm:spPr/>
    </dgm:pt>
    <dgm:pt modelId="{C2B06CD0-3ECC-4841-AB0F-9DE911161D1A}" type="pres">
      <dgm:prSet presAssocID="{B19EFAE9-B83E-4658-9B98-0AFF8BBBA987}" presName="hierRoot2" presStyleCnt="0">
        <dgm:presLayoutVars>
          <dgm:hierBranch val="init"/>
        </dgm:presLayoutVars>
      </dgm:prSet>
      <dgm:spPr/>
    </dgm:pt>
    <dgm:pt modelId="{61C37F74-D3CA-4D46-B4CA-9E33DC0470D2}" type="pres">
      <dgm:prSet presAssocID="{B19EFAE9-B83E-4658-9B98-0AFF8BBBA987}" presName="rootComposite" presStyleCnt="0"/>
      <dgm:spPr/>
    </dgm:pt>
    <dgm:pt modelId="{FC80D396-E4DE-453A-A443-B91023E9AFC9}" type="pres">
      <dgm:prSet presAssocID="{B19EFAE9-B83E-4658-9B98-0AFF8BBBA987}" presName="rootText" presStyleLbl="node3" presStyleIdx="0" presStyleCnt="6" custScaleX="100630">
        <dgm:presLayoutVars>
          <dgm:chPref val="3"/>
        </dgm:presLayoutVars>
      </dgm:prSet>
      <dgm:spPr/>
    </dgm:pt>
    <dgm:pt modelId="{0DC8CCD4-DC4F-4ECA-9081-72B8E2C0BB20}" type="pres">
      <dgm:prSet presAssocID="{B19EFAE9-B83E-4658-9B98-0AFF8BBBA987}" presName="rootConnector" presStyleLbl="node3" presStyleIdx="0" presStyleCnt="6"/>
      <dgm:spPr/>
    </dgm:pt>
    <dgm:pt modelId="{6C35E4B5-62AF-4524-AFA1-A54CFA7C7E14}" type="pres">
      <dgm:prSet presAssocID="{B19EFAE9-B83E-4658-9B98-0AFF8BBBA987}" presName="hierChild4" presStyleCnt="0"/>
      <dgm:spPr/>
    </dgm:pt>
    <dgm:pt modelId="{485620C8-B008-4E0A-8DE2-1B13DC767293}" type="pres">
      <dgm:prSet presAssocID="{ED18A8DB-E0B8-43D1-A13D-EAA7A819B473}" presName="Name64" presStyleLbl="parChTrans1D4" presStyleIdx="0" presStyleCnt="6"/>
      <dgm:spPr/>
    </dgm:pt>
    <dgm:pt modelId="{85A7C2FD-D71C-4E51-80F9-A5280659C0DD}" type="pres">
      <dgm:prSet presAssocID="{F34A8F04-4064-4EC1-8CAD-B343CC92330F}" presName="hierRoot2" presStyleCnt="0">
        <dgm:presLayoutVars>
          <dgm:hierBranch val="init"/>
        </dgm:presLayoutVars>
      </dgm:prSet>
      <dgm:spPr/>
    </dgm:pt>
    <dgm:pt modelId="{FA428B80-20A8-428E-84F9-3D360951948B}" type="pres">
      <dgm:prSet presAssocID="{F34A8F04-4064-4EC1-8CAD-B343CC92330F}" presName="rootComposite" presStyleCnt="0"/>
      <dgm:spPr/>
    </dgm:pt>
    <dgm:pt modelId="{B04E61F8-8832-4BF0-92F4-F6106DEB9870}" type="pres">
      <dgm:prSet presAssocID="{F34A8F04-4064-4EC1-8CAD-B343CC92330F}" presName="rootText" presStyleLbl="node4" presStyleIdx="0" presStyleCnt="4" custScaleX="174341" custScaleY="301537" custLinFactNeighborX="2999">
        <dgm:presLayoutVars>
          <dgm:chPref val="3"/>
        </dgm:presLayoutVars>
      </dgm:prSet>
      <dgm:spPr/>
    </dgm:pt>
    <dgm:pt modelId="{DEDAFC4E-54F5-4336-B5BE-015696D72ED0}" type="pres">
      <dgm:prSet presAssocID="{F34A8F04-4064-4EC1-8CAD-B343CC92330F}" presName="rootConnector" presStyleLbl="node4" presStyleIdx="0" presStyleCnt="4"/>
      <dgm:spPr/>
    </dgm:pt>
    <dgm:pt modelId="{DA9A569E-85D8-487C-B1C8-C0A2A82DB173}" type="pres">
      <dgm:prSet presAssocID="{F34A8F04-4064-4EC1-8CAD-B343CC92330F}" presName="hierChild4" presStyleCnt="0"/>
      <dgm:spPr/>
    </dgm:pt>
    <dgm:pt modelId="{DAB6DABA-88D0-40FF-911B-DA5EEA410A48}" type="pres">
      <dgm:prSet presAssocID="{F34A8F04-4064-4EC1-8CAD-B343CC92330F}" presName="hierChild5" presStyleCnt="0"/>
      <dgm:spPr/>
    </dgm:pt>
    <dgm:pt modelId="{94BD6E5E-DA6F-476D-9F5C-333535BDA2AB}" type="pres">
      <dgm:prSet presAssocID="{B19EFAE9-B83E-4658-9B98-0AFF8BBBA987}" presName="hierChild5" presStyleCnt="0"/>
      <dgm:spPr/>
    </dgm:pt>
    <dgm:pt modelId="{2A3FD09D-B383-499C-B0EC-FE2F6C717DCF}" type="pres">
      <dgm:prSet presAssocID="{B33A5F3D-BD84-4A47-8BEB-4AD6DFD0AB52}" presName="Name64" presStyleLbl="parChTrans1D3" presStyleIdx="1" presStyleCnt="6"/>
      <dgm:spPr/>
    </dgm:pt>
    <dgm:pt modelId="{72B82FCA-285E-427D-B04C-9E0A74C18C48}" type="pres">
      <dgm:prSet presAssocID="{8914F8B2-BC36-4E66-9D15-D23DCCA305E8}" presName="hierRoot2" presStyleCnt="0">
        <dgm:presLayoutVars>
          <dgm:hierBranch val="init"/>
        </dgm:presLayoutVars>
      </dgm:prSet>
      <dgm:spPr/>
    </dgm:pt>
    <dgm:pt modelId="{B4B4E021-C95B-4FAB-97B3-E3C533A8546A}" type="pres">
      <dgm:prSet presAssocID="{8914F8B2-BC36-4E66-9D15-D23DCCA305E8}" presName="rootComposite" presStyleCnt="0"/>
      <dgm:spPr/>
    </dgm:pt>
    <dgm:pt modelId="{96EEBEBB-AA41-4659-A335-EF84F39C39E6}" type="pres">
      <dgm:prSet presAssocID="{8914F8B2-BC36-4E66-9D15-D23DCCA305E8}" presName="rootText" presStyleLbl="node3" presStyleIdx="1" presStyleCnt="6" custScaleX="100630">
        <dgm:presLayoutVars>
          <dgm:chPref val="3"/>
        </dgm:presLayoutVars>
      </dgm:prSet>
      <dgm:spPr/>
    </dgm:pt>
    <dgm:pt modelId="{A6241E59-D4DC-4FD4-B734-7EA24C39720A}" type="pres">
      <dgm:prSet presAssocID="{8914F8B2-BC36-4E66-9D15-D23DCCA305E8}" presName="rootConnector" presStyleLbl="node3" presStyleIdx="1" presStyleCnt="6"/>
      <dgm:spPr/>
    </dgm:pt>
    <dgm:pt modelId="{BA3FEEE4-C130-4C04-BA0F-7F8B717BF1A0}" type="pres">
      <dgm:prSet presAssocID="{8914F8B2-BC36-4E66-9D15-D23DCCA305E8}" presName="hierChild4" presStyleCnt="0"/>
      <dgm:spPr/>
    </dgm:pt>
    <dgm:pt modelId="{3AD57234-2A81-40E9-8523-1573C9C07635}" type="pres">
      <dgm:prSet presAssocID="{E3B44702-D3AB-4E13-B4F4-78BB4D5CA291}" presName="Name64" presStyleLbl="parChTrans1D4" presStyleIdx="1" presStyleCnt="6"/>
      <dgm:spPr/>
    </dgm:pt>
    <dgm:pt modelId="{37A56DCC-3BB0-4661-84D3-AF5036886469}" type="pres">
      <dgm:prSet presAssocID="{0B387BC4-8DA1-475B-99B2-C3C4016B719E}" presName="hierRoot2" presStyleCnt="0">
        <dgm:presLayoutVars>
          <dgm:hierBranch val="init"/>
        </dgm:presLayoutVars>
      </dgm:prSet>
      <dgm:spPr/>
    </dgm:pt>
    <dgm:pt modelId="{25BBD7B9-2B9F-41D2-9A83-5DEEB88D82A3}" type="pres">
      <dgm:prSet presAssocID="{0B387BC4-8DA1-475B-99B2-C3C4016B719E}" presName="rootComposite" presStyleCnt="0"/>
      <dgm:spPr/>
    </dgm:pt>
    <dgm:pt modelId="{553DEF91-2400-420B-9812-A4E400A6C341}" type="pres">
      <dgm:prSet presAssocID="{0B387BC4-8DA1-475B-99B2-C3C4016B719E}" presName="rootText" presStyleLbl="node4" presStyleIdx="1" presStyleCnt="4" custScaleX="170731" custScaleY="139396" custLinFactNeighborX="2999">
        <dgm:presLayoutVars>
          <dgm:chPref val="3"/>
        </dgm:presLayoutVars>
      </dgm:prSet>
      <dgm:spPr/>
    </dgm:pt>
    <dgm:pt modelId="{1F5483C9-9386-4C22-95C5-86BDED37698A}" type="pres">
      <dgm:prSet presAssocID="{0B387BC4-8DA1-475B-99B2-C3C4016B719E}" presName="rootConnector" presStyleLbl="node4" presStyleIdx="1" presStyleCnt="4"/>
      <dgm:spPr/>
    </dgm:pt>
    <dgm:pt modelId="{043F057D-33F3-4868-B90E-66C182A12383}" type="pres">
      <dgm:prSet presAssocID="{0B387BC4-8DA1-475B-99B2-C3C4016B719E}" presName="hierChild4" presStyleCnt="0"/>
      <dgm:spPr/>
    </dgm:pt>
    <dgm:pt modelId="{3D5BF9F1-56AB-4FE8-B889-B03C9C147F0A}" type="pres">
      <dgm:prSet presAssocID="{0B387BC4-8DA1-475B-99B2-C3C4016B719E}" presName="hierChild5" presStyleCnt="0"/>
      <dgm:spPr/>
    </dgm:pt>
    <dgm:pt modelId="{C365866E-0A50-463F-9C7A-AF076CEA4B56}" type="pres">
      <dgm:prSet presAssocID="{8914F8B2-BC36-4E66-9D15-D23DCCA305E8}" presName="hierChild5" presStyleCnt="0"/>
      <dgm:spPr/>
    </dgm:pt>
    <dgm:pt modelId="{A7BC2959-DEFD-44F9-8236-818FBE678C3F}" type="pres">
      <dgm:prSet presAssocID="{5561CEC4-1204-422D-8BA2-DAE0481C23C9}" presName="hierChild5" presStyleCnt="0"/>
      <dgm:spPr/>
    </dgm:pt>
    <dgm:pt modelId="{20E40BC2-7E8B-466A-8862-6C560C0D50E1}" type="pres">
      <dgm:prSet presAssocID="{FD249D59-6935-42CF-9FD1-A5B8B3937669}" presName="Name64" presStyleLbl="parChTrans1D2" presStyleIdx="1" presStyleCnt="3"/>
      <dgm:spPr/>
    </dgm:pt>
    <dgm:pt modelId="{56FDBB09-B14C-4D47-8B41-C87B13C191B5}" type="pres">
      <dgm:prSet presAssocID="{13FDE0C8-149B-43FD-BD19-EA41CB4E903F}" presName="hierRoot2" presStyleCnt="0">
        <dgm:presLayoutVars>
          <dgm:hierBranch val="init"/>
        </dgm:presLayoutVars>
      </dgm:prSet>
      <dgm:spPr/>
    </dgm:pt>
    <dgm:pt modelId="{CAD840A0-8DA5-4B13-B1F8-E8E9BEF60098}" type="pres">
      <dgm:prSet presAssocID="{13FDE0C8-149B-43FD-BD19-EA41CB4E903F}" presName="rootComposite" presStyleCnt="0"/>
      <dgm:spPr/>
    </dgm:pt>
    <dgm:pt modelId="{68E72BD2-E7B9-4114-9545-A67D340A93AB}" type="pres">
      <dgm:prSet presAssocID="{13FDE0C8-149B-43FD-BD19-EA41CB4E903F}" presName="rootText" presStyleLbl="node2" presStyleIdx="1" presStyleCnt="3" custScaleX="78258" custScaleY="178232">
        <dgm:presLayoutVars>
          <dgm:chPref val="3"/>
        </dgm:presLayoutVars>
      </dgm:prSet>
      <dgm:spPr/>
    </dgm:pt>
    <dgm:pt modelId="{67913E6E-9DA4-4659-BB4B-9B2AA524EA36}" type="pres">
      <dgm:prSet presAssocID="{13FDE0C8-149B-43FD-BD19-EA41CB4E903F}" presName="rootConnector" presStyleLbl="node2" presStyleIdx="1" presStyleCnt="3"/>
      <dgm:spPr/>
    </dgm:pt>
    <dgm:pt modelId="{425C66E8-8591-4093-B1CF-340101D73C5B}" type="pres">
      <dgm:prSet presAssocID="{13FDE0C8-149B-43FD-BD19-EA41CB4E903F}" presName="hierChild4" presStyleCnt="0"/>
      <dgm:spPr/>
    </dgm:pt>
    <dgm:pt modelId="{9C5C0765-B173-4FEE-98BD-F7B623E064E7}" type="pres">
      <dgm:prSet presAssocID="{ABA03160-D6DE-40D9-9FEF-6FAE8B655F90}" presName="Name64" presStyleLbl="parChTrans1D3" presStyleIdx="2" presStyleCnt="6"/>
      <dgm:spPr/>
    </dgm:pt>
    <dgm:pt modelId="{14561665-CA14-41AB-8EA9-80845BAE7247}" type="pres">
      <dgm:prSet presAssocID="{00926BEF-88F6-4176-86E5-4BCBA74B2083}" presName="hierRoot2" presStyleCnt="0">
        <dgm:presLayoutVars>
          <dgm:hierBranch val="init"/>
        </dgm:presLayoutVars>
      </dgm:prSet>
      <dgm:spPr/>
    </dgm:pt>
    <dgm:pt modelId="{5B6415C1-305A-41E7-8787-9433BFA342FD}" type="pres">
      <dgm:prSet presAssocID="{00926BEF-88F6-4176-86E5-4BCBA74B2083}" presName="rootComposite" presStyleCnt="0"/>
      <dgm:spPr/>
    </dgm:pt>
    <dgm:pt modelId="{B2E1260E-7B50-41BC-8874-50F566B20AC0}" type="pres">
      <dgm:prSet presAssocID="{00926BEF-88F6-4176-86E5-4BCBA74B2083}" presName="rootText" presStyleLbl="node3" presStyleIdx="2" presStyleCnt="6" custScaleX="100630">
        <dgm:presLayoutVars>
          <dgm:chPref val="3"/>
        </dgm:presLayoutVars>
      </dgm:prSet>
      <dgm:spPr/>
    </dgm:pt>
    <dgm:pt modelId="{1ADBE02A-14B1-4A49-A17A-0DD036EA9720}" type="pres">
      <dgm:prSet presAssocID="{00926BEF-88F6-4176-86E5-4BCBA74B2083}" presName="rootConnector" presStyleLbl="node3" presStyleIdx="2" presStyleCnt="6"/>
      <dgm:spPr/>
    </dgm:pt>
    <dgm:pt modelId="{3D9B30C6-3873-4A4F-B828-FAADF0C2976A}" type="pres">
      <dgm:prSet presAssocID="{00926BEF-88F6-4176-86E5-4BCBA74B2083}" presName="hierChild4" presStyleCnt="0"/>
      <dgm:spPr/>
    </dgm:pt>
    <dgm:pt modelId="{AAD2F518-9CA0-46E7-A77E-727CA7B99CA8}" type="pres">
      <dgm:prSet presAssocID="{C260A957-EDE6-4738-B5A1-AA143373ACE8}" presName="Name64" presStyleLbl="parChTrans1D4" presStyleIdx="2" presStyleCnt="6"/>
      <dgm:spPr/>
    </dgm:pt>
    <dgm:pt modelId="{CC751C58-C092-40CC-B175-EDECA3BC37D4}" type="pres">
      <dgm:prSet presAssocID="{64629898-FD00-404E-8F52-437B35EE262F}" presName="hierRoot2" presStyleCnt="0">
        <dgm:presLayoutVars>
          <dgm:hierBranch val="init"/>
        </dgm:presLayoutVars>
      </dgm:prSet>
      <dgm:spPr/>
    </dgm:pt>
    <dgm:pt modelId="{CFD65BF9-C2A8-40BD-830B-6D251DA2AB66}" type="pres">
      <dgm:prSet presAssocID="{64629898-FD00-404E-8F52-437B35EE262F}" presName="rootComposite" presStyleCnt="0"/>
      <dgm:spPr/>
    </dgm:pt>
    <dgm:pt modelId="{6443783F-3A54-4813-8596-74ACEDE8912D}" type="pres">
      <dgm:prSet presAssocID="{64629898-FD00-404E-8F52-437B35EE262F}" presName="rootText" presStyleLbl="node4" presStyleIdx="2" presStyleCnt="4" custScaleX="170731" custScaleY="201341" custLinFactNeighborX="2999">
        <dgm:presLayoutVars>
          <dgm:chPref val="3"/>
        </dgm:presLayoutVars>
      </dgm:prSet>
      <dgm:spPr/>
    </dgm:pt>
    <dgm:pt modelId="{CAEC1D3A-9596-4162-B995-30DA147188B2}" type="pres">
      <dgm:prSet presAssocID="{64629898-FD00-404E-8F52-437B35EE262F}" presName="rootConnector" presStyleLbl="node4" presStyleIdx="2" presStyleCnt="4"/>
      <dgm:spPr/>
    </dgm:pt>
    <dgm:pt modelId="{9DC7F044-998E-4ED3-A50A-1EB503281826}" type="pres">
      <dgm:prSet presAssocID="{64629898-FD00-404E-8F52-437B35EE262F}" presName="hierChild4" presStyleCnt="0"/>
      <dgm:spPr/>
    </dgm:pt>
    <dgm:pt modelId="{E926C017-465C-4C94-B71F-650C31EA6BDD}" type="pres">
      <dgm:prSet presAssocID="{64629898-FD00-404E-8F52-437B35EE262F}" presName="hierChild5" presStyleCnt="0"/>
      <dgm:spPr/>
    </dgm:pt>
    <dgm:pt modelId="{E247A504-926A-4307-8756-B9F4F255E2CC}" type="pres">
      <dgm:prSet presAssocID="{00926BEF-88F6-4176-86E5-4BCBA74B2083}" presName="hierChild5" presStyleCnt="0"/>
      <dgm:spPr/>
    </dgm:pt>
    <dgm:pt modelId="{5C90EA6A-3EA4-460D-9DEF-0310EC285AFF}" type="pres">
      <dgm:prSet presAssocID="{FD0E363D-960A-461C-A783-D411AD80D1F9}" presName="Name64" presStyleLbl="parChTrans1D3" presStyleIdx="3" presStyleCnt="6"/>
      <dgm:spPr/>
    </dgm:pt>
    <dgm:pt modelId="{D5073616-0717-4F55-91BE-F275FF42B385}" type="pres">
      <dgm:prSet presAssocID="{4476C9F8-6B73-4B48-8C50-D56FD5A7D000}" presName="hierRoot2" presStyleCnt="0">
        <dgm:presLayoutVars>
          <dgm:hierBranch val="init"/>
        </dgm:presLayoutVars>
      </dgm:prSet>
      <dgm:spPr/>
    </dgm:pt>
    <dgm:pt modelId="{57128EAF-A757-47E3-9BD0-B7A1F4613D17}" type="pres">
      <dgm:prSet presAssocID="{4476C9F8-6B73-4B48-8C50-D56FD5A7D000}" presName="rootComposite" presStyleCnt="0"/>
      <dgm:spPr/>
    </dgm:pt>
    <dgm:pt modelId="{92F5277B-5A29-4D6B-914C-1955499768E9}" type="pres">
      <dgm:prSet presAssocID="{4476C9F8-6B73-4B48-8C50-D56FD5A7D000}" presName="rootText" presStyleLbl="node3" presStyleIdx="3" presStyleCnt="6" custScaleX="100630">
        <dgm:presLayoutVars>
          <dgm:chPref val="3"/>
        </dgm:presLayoutVars>
      </dgm:prSet>
      <dgm:spPr/>
    </dgm:pt>
    <dgm:pt modelId="{E638A33E-2106-4532-A11B-CB19BAEFBA92}" type="pres">
      <dgm:prSet presAssocID="{4476C9F8-6B73-4B48-8C50-D56FD5A7D000}" presName="rootConnector" presStyleLbl="node3" presStyleIdx="3" presStyleCnt="6"/>
      <dgm:spPr/>
    </dgm:pt>
    <dgm:pt modelId="{F78C3C63-CA0E-4499-A2BF-21F3483E93BB}" type="pres">
      <dgm:prSet presAssocID="{4476C9F8-6B73-4B48-8C50-D56FD5A7D000}" presName="hierChild4" presStyleCnt="0"/>
      <dgm:spPr/>
    </dgm:pt>
    <dgm:pt modelId="{55CECAE7-EA16-4651-857C-01DF1F57A64E}" type="pres">
      <dgm:prSet presAssocID="{E2F273C9-0548-48F9-BBD8-9959C9E323A4}" presName="Name64" presStyleLbl="parChTrans1D4" presStyleIdx="3" presStyleCnt="6"/>
      <dgm:spPr/>
    </dgm:pt>
    <dgm:pt modelId="{357F1836-3A89-47AE-971C-34B6EDAED69F}" type="pres">
      <dgm:prSet presAssocID="{65394DF9-A300-4F35-A705-AD17CBA4AE7B}" presName="hierRoot2" presStyleCnt="0">
        <dgm:presLayoutVars>
          <dgm:hierBranch val="init"/>
        </dgm:presLayoutVars>
      </dgm:prSet>
      <dgm:spPr/>
    </dgm:pt>
    <dgm:pt modelId="{330126BD-EE65-4426-AB89-1126098F112A}" type="pres">
      <dgm:prSet presAssocID="{65394DF9-A300-4F35-A705-AD17CBA4AE7B}" presName="rootComposite" presStyleCnt="0"/>
      <dgm:spPr/>
    </dgm:pt>
    <dgm:pt modelId="{42ED7FB0-24E2-4CB9-AD5B-03E6D0C35664}" type="pres">
      <dgm:prSet presAssocID="{65394DF9-A300-4F35-A705-AD17CBA4AE7B}" presName="rootText" presStyleLbl="node4" presStyleIdx="3" presStyleCnt="4" custScaleX="170731" custLinFactNeighborX="2999">
        <dgm:presLayoutVars>
          <dgm:chPref val="3"/>
        </dgm:presLayoutVars>
      </dgm:prSet>
      <dgm:spPr/>
    </dgm:pt>
    <dgm:pt modelId="{E3D680CC-8BB5-46F3-855E-BCF57F9BF929}" type="pres">
      <dgm:prSet presAssocID="{65394DF9-A300-4F35-A705-AD17CBA4AE7B}" presName="rootConnector" presStyleLbl="node4" presStyleIdx="3" presStyleCnt="4"/>
      <dgm:spPr/>
    </dgm:pt>
    <dgm:pt modelId="{FC1F38B7-AA84-41E6-B33B-04F79DA9EEFB}" type="pres">
      <dgm:prSet presAssocID="{65394DF9-A300-4F35-A705-AD17CBA4AE7B}" presName="hierChild4" presStyleCnt="0"/>
      <dgm:spPr/>
    </dgm:pt>
    <dgm:pt modelId="{A31495D0-7B6D-4918-A6E8-BD7214CB734A}" type="pres">
      <dgm:prSet presAssocID="{65394DF9-A300-4F35-A705-AD17CBA4AE7B}" presName="hierChild5" presStyleCnt="0"/>
      <dgm:spPr/>
    </dgm:pt>
    <dgm:pt modelId="{C7695833-2946-40E0-A6E1-8152BF874246}" type="pres">
      <dgm:prSet presAssocID="{4476C9F8-6B73-4B48-8C50-D56FD5A7D000}" presName="hierChild5" presStyleCnt="0"/>
      <dgm:spPr/>
    </dgm:pt>
    <dgm:pt modelId="{4FF87F98-E948-4902-B073-E2E4F3A5DA2D}" type="pres">
      <dgm:prSet presAssocID="{13FDE0C8-149B-43FD-BD19-EA41CB4E903F}" presName="hierChild5" presStyleCnt="0"/>
      <dgm:spPr/>
    </dgm:pt>
    <dgm:pt modelId="{612DB980-CBDE-4D13-815A-1388A9E9C7B3}" type="pres">
      <dgm:prSet presAssocID="{41641DA8-8E66-4D10-ACAC-54A87A2018F8}" presName="Name64" presStyleLbl="parChTrans1D2" presStyleIdx="2" presStyleCnt="3"/>
      <dgm:spPr/>
    </dgm:pt>
    <dgm:pt modelId="{7D470365-D589-4127-9FC2-6F0F5854FCCE}" type="pres">
      <dgm:prSet presAssocID="{3DEEF006-3933-4DA1-A28B-112C5924A9F6}" presName="hierRoot2" presStyleCnt="0">
        <dgm:presLayoutVars>
          <dgm:hierBranch val="init"/>
        </dgm:presLayoutVars>
      </dgm:prSet>
      <dgm:spPr/>
    </dgm:pt>
    <dgm:pt modelId="{ACA66C2A-2808-4F19-B341-BC4DD523D5AE}" type="pres">
      <dgm:prSet presAssocID="{3DEEF006-3933-4DA1-A28B-112C5924A9F6}" presName="rootComposite" presStyleCnt="0"/>
      <dgm:spPr/>
    </dgm:pt>
    <dgm:pt modelId="{BC19797C-3EAC-433C-A33D-0B553FC31700}" type="pres">
      <dgm:prSet presAssocID="{3DEEF006-3933-4DA1-A28B-112C5924A9F6}" presName="rootText" presStyleLbl="node2" presStyleIdx="2" presStyleCnt="3" custScaleX="78258" custScaleY="178232">
        <dgm:presLayoutVars>
          <dgm:chPref val="3"/>
        </dgm:presLayoutVars>
      </dgm:prSet>
      <dgm:spPr/>
    </dgm:pt>
    <dgm:pt modelId="{8BF258C3-A25D-45C8-84AC-9BE39946FA42}" type="pres">
      <dgm:prSet presAssocID="{3DEEF006-3933-4DA1-A28B-112C5924A9F6}" presName="rootConnector" presStyleLbl="node2" presStyleIdx="2" presStyleCnt="3"/>
      <dgm:spPr/>
    </dgm:pt>
    <dgm:pt modelId="{BB73EDD1-681B-4305-92DB-BD8387B8F4E9}" type="pres">
      <dgm:prSet presAssocID="{3DEEF006-3933-4DA1-A28B-112C5924A9F6}" presName="hierChild4" presStyleCnt="0"/>
      <dgm:spPr/>
    </dgm:pt>
    <dgm:pt modelId="{AFB51507-F9A8-4B10-BFFE-F5DA9D539868}" type="pres">
      <dgm:prSet presAssocID="{EE6FAE61-AF7A-4E78-BC41-CB2A3750C496}" presName="Name64" presStyleLbl="parChTrans1D3" presStyleIdx="4" presStyleCnt="6"/>
      <dgm:spPr/>
    </dgm:pt>
    <dgm:pt modelId="{C35D6FA5-4A19-45AA-B312-B443FDEFA82C}" type="pres">
      <dgm:prSet presAssocID="{4C0CD85A-9FDF-488C-9BE4-2EED783FB7EB}" presName="hierRoot2" presStyleCnt="0">
        <dgm:presLayoutVars>
          <dgm:hierBranch val="init"/>
        </dgm:presLayoutVars>
      </dgm:prSet>
      <dgm:spPr/>
    </dgm:pt>
    <dgm:pt modelId="{290CA787-271C-4170-9ECB-AE7AF2CC5554}" type="pres">
      <dgm:prSet presAssocID="{4C0CD85A-9FDF-488C-9BE4-2EED783FB7EB}" presName="rootComposite" presStyleCnt="0"/>
      <dgm:spPr/>
    </dgm:pt>
    <dgm:pt modelId="{BD8EF35C-108F-441F-AC39-09FFF5B23C9A}" type="pres">
      <dgm:prSet presAssocID="{4C0CD85A-9FDF-488C-9BE4-2EED783FB7EB}" presName="rootText" presStyleLbl="node3" presStyleIdx="4" presStyleCnt="6" custScaleX="100630">
        <dgm:presLayoutVars>
          <dgm:chPref val="3"/>
        </dgm:presLayoutVars>
      </dgm:prSet>
      <dgm:spPr/>
    </dgm:pt>
    <dgm:pt modelId="{66131576-29BB-487B-81A2-1066A742FD00}" type="pres">
      <dgm:prSet presAssocID="{4C0CD85A-9FDF-488C-9BE4-2EED783FB7EB}" presName="rootConnector" presStyleLbl="node3" presStyleIdx="4" presStyleCnt="6"/>
      <dgm:spPr/>
    </dgm:pt>
    <dgm:pt modelId="{3F1EA7C3-AB78-48B2-8DF3-9857A3DF0325}" type="pres">
      <dgm:prSet presAssocID="{4C0CD85A-9FDF-488C-9BE4-2EED783FB7EB}" presName="hierChild4" presStyleCnt="0"/>
      <dgm:spPr/>
    </dgm:pt>
    <dgm:pt modelId="{7AC06CC5-167F-463E-AB07-0105114015EE}" type="pres">
      <dgm:prSet presAssocID="{4C0CD85A-9FDF-488C-9BE4-2EED783FB7EB}" presName="hierChild5" presStyleCnt="0"/>
      <dgm:spPr/>
    </dgm:pt>
    <dgm:pt modelId="{A50A54F7-2369-4A05-AB40-3A8FB45420C5}" type="pres">
      <dgm:prSet presAssocID="{D0C33F1B-36F4-4A33-B741-B3FD10C073E6}" presName="Name115" presStyleLbl="parChTrans1D4" presStyleIdx="4" presStyleCnt="6"/>
      <dgm:spPr/>
    </dgm:pt>
    <dgm:pt modelId="{6CDDADB5-3858-4E44-A397-9AEE04F303F9}" type="pres">
      <dgm:prSet presAssocID="{56FBB854-101E-4FDE-B33B-AB844D29FFDC}" presName="hierRoot3" presStyleCnt="0">
        <dgm:presLayoutVars>
          <dgm:hierBranch val="init"/>
        </dgm:presLayoutVars>
      </dgm:prSet>
      <dgm:spPr/>
    </dgm:pt>
    <dgm:pt modelId="{00C93262-18C3-4693-B833-224A25FA2CDC}" type="pres">
      <dgm:prSet presAssocID="{56FBB854-101E-4FDE-B33B-AB844D29FFDC}" presName="rootComposite3" presStyleCnt="0"/>
      <dgm:spPr/>
    </dgm:pt>
    <dgm:pt modelId="{9047D269-A61C-4DFA-93FD-7F5B1654AA24}" type="pres">
      <dgm:prSet presAssocID="{56FBB854-101E-4FDE-B33B-AB844D29FFDC}" presName="rootText3" presStyleLbl="asst3" presStyleIdx="0" presStyleCnt="2" custScaleX="170731" custLinFactNeighborX="2999">
        <dgm:presLayoutVars>
          <dgm:chPref val="3"/>
        </dgm:presLayoutVars>
      </dgm:prSet>
      <dgm:spPr/>
    </dgm:pt>
    <dgm:pt modelId="{611FEAF3-0C8A-4603-AC77-C27C90299045}" type="pres">
      <dgm:prSet presAssocID="{56FBB854-101E-4FDE-B33B-AB844D29FFDC}" presName="rootConnector3" presStyleLbl="asst3" presStyleIdx="0" presStyleCnt="2"/>
      <dgm:spPr/>
    </dgm:pt>
    <dgm:pt modelId="{D320848C-29FF-4AEC-B5A5-F6A9370D02A4}" type="pres">
      <dgm:prSet presAssocID="{56FBB854-101E-4FDE-B33B-AB844D29FFDC}" presName="hierChild6" presStyleCnt="0"/>
      <dgm:spPr/>
    </dgm:pt>
    <dgm:pt modelId="{E1ACB6D1-EC46-42E4-B989-C1D25C70B209}" type="pres">
      <dgm:prSet presAssocID="{56FBB854-101E-4FDE-B33B-AB844D29FFDC}" presName="hierChild7" presStyleCnt="0"/>
      <dgm:spPr/>
    </dgm:pt>
    <dgm:pt modelId="{F2AD5B5F-D7BC-49E9-BFE8-2F5247E6D47E}" type="pres">
      <dgm:prSet presAssocID="{E03E530E-2EB6-453D-B91D-6D037D86E794}" presName="Name115" presStyleLbl="parChTrans1D4" presStyleIdx="5" presStyleCnt="6"/>
      <dgm:spPr/>
    </dgm:pt>
    <dgm:pt modelId="{6090C798-1ED8-4C2D-9865-BAE074E631A4}" type="pres">
      <dgm:prSet presAssocID="{3C69F84D-DA57-4A30-88E4-E8B9830E4E39}" presName="hierRoot3" presStyleCnt="0">
        <dgm:presLayoutVars>
          <dgm:hierBranch val="init"/>
        </dgm:presLayoutVars>
      </dgm:prSet>
      <dgm:spPr/>
    </dgm:pt>
    <dgm:pt modelId="{E4AED380-FF06-4BE0-A448-006221A99D58}" type="pres">
      <dgm:prSet presAssocID="{3C69F84D-DA57-4A30-88E4-E8B9830E4E39}" presName="rootComposite3" presStyleCnt="0"/>
      <dgm:spPr/>
    </dgm:pt>
    <dgm:pt modelId="{E43FDB1E-3CBB-4536-9A5F-E6890690A889}" type="pres">
      <dgm:prSet presAssocID="{3C69F84D-DA57-4A30-88E4-E8B9830E4E39}" presName="rootText3" presStyleLbl="asst3" presStyleIdx="1" presStyleCnt="2" custScaleX="170731" custLinFactNeighborX="2999">
        <dgm:presLayoutVars>
          <dgm:chPref val="3"/>
        </dgm:presLayoutVars>
      </dgm:prSet>
      <dgm:spPr/>
    </dgm:pt>
    <dgm:pt modelId="{18E6721C-A126-4CB5-9332-B7B849355E69}" type="pres">
      <dgm:prSet presAssocID="{3C69F84D-DA57-4A30-88E4-E8B9830E4E39}" presName="rootConnector3" presStyleLbl="asst3" presStyleIdx="1" presStyleCnt="2"/>
      <dgm:spPr/>
    </dgm:pt>
    <dgm:pt modelId="{4AA277E0-2B5F-4452-AC1D-50068904CDAD}" type="pres">
      <dgm:prSet presAssocID="{3C69F84D-DA57-4A30-88E4-E8B9830E4E39}" presName="hierChild6" presStyleCnt="0"/>
      <dgm:spPr/>
    </dgm:pt>
    <dgm:pt modelId="{C79EE395-038C-4C67-BAC0-42322637A8B4}" type="pres">
      <dgm:prSet presAssocID="{3C69F84D-DA57-4A30-88E4-E8B9830E4E39}" presName="hierChild7" presStyleCnt="0"/>
      <dgm:spPr/>
    </dgm:pt>
    <dgm:pt modelId="{B1282C6C-49E2-44EF-A0F6-60760421F94F}" type="pres">
      <dgm:prSet presAssocID="{49DC22CB-E38B-4AA9-928A-6AD765703AB6}" presName="Name64" presStyleLbl="parChTrans1D3" presStyleIdx="5" presStyleCnt="6"/>
      <dgm:spPr/>
    </dgm:pt>
    <dgm:pt modelId="{0D87DADC-5C9F-41DA-8F01-7F1704F6071F}" type="pres">
      <dgm:prSet presAssocID="{126450BB-306C-482C-8AFF-EF204B3DDCFC}" presName="hierRoot2" presStyleCnt="0">
        <dgm:presLayoutVars>
          <dgm:hierBranch val="init"/>
        </dgm:presLayoutVars>
      </dgm:prSet>
      <dgm:spPr/>
    </dgm:pt>
    <dgm:pt modelId="{185B82D9-0AD7-4BE4-9F33-86CA92548CAE}" type="pres">
      <dgm:prSet presAssocID="{126450BB-306C-482C-8AFF-EF204B3DDCFC}" presName="rootComposite" presStyleCnt="0"/>
      <dgm:spPr/>
    </dgm:pt>
    <dgm:pt modelId="{E1E02577-1443-4F90-8127-DC0917C6A6B1}" type="pres">
      <dgm:prSet presAssocID="{126450BB-306C-482C-8AFF-EF204B3DDCFC}" presName="rootText" presStyleLbl="node3" presStyleIdx="5" presStyleCnt="6" custScaleX="100630">
        <dgm:presLayoutVars>
          <dgm:chPref val="3"/>
        </dgm:presLayoutVars>
      </dgm:prSet>
      <dgm:spPr/>
    </dgm:pt>
    <dgm:pt modelId="{8BC72713-6773-475C-9422-C00E55D1F8FC}" type="pres">
      <dgm:prSet presAssocID="{126450BB-306C-482C-8AFF-EF204B3DDCFC}" presName="rootConnector" presStyleLbl="node3" presStyleIdx="5" presStyleCnt="6"/>
      <dgm:spPr/>
    </dgm:pt>
    <dgm:pt modelId="{920202AA-2FBA-42FD-BB8E-E20DDB667E3E}" type="pres">
      <dgm:prSet presAssocID="{126450BB-306C-482C-8AFF-EF204B3DDCFC}" presName="hierChild4" presStyleCnt="0"/>
      <dgm:spPr/>
    </dgm:pt>
    <dgm:pt modelId="{32C91D74-8071-4E4B-9D14-2AB073D5DEEC}" type="pres">
      <dgm:prSet presAssocID="{126450BB-306C-482C-8AFF-EF204B3DDCFC}" presName="hierChild5" presStyleCnt="0"/>
      <dgm:spPr/>
    </dgm:pt>
    <dgm:pt modelId="{754E45EE-5C4F-4F6E-824B-0B99CF7D53CE}" type="pres">
      <dgm:prSet presAssocID="{3DEEF006-3933-4DA1-A28B-112C5924A9F6}" presName="hierChild5" presStyleCnt="0"/>
      <dgm:spPr/>
    </dgm:pt>
    <dgm:pt modelId="{553ED7B7-8DC4-411A-8EAA-DD06CAB11165}" type="pres">
      <dgm:prSet presAssocID="{92FFC265-0CB5-422D-A252-9B1A04A5577A}" presName="hierChild3" presStyleCnt="0"/>
      <dgm:spPr/>
    </dgm:pt>
  </dgm:ptLst>
  <dgm:cxnLst>
    <dgm:cxn modelId="{47770106-2E8B-4495-8ED9-8FBEB9F47A91}" type="presOf" srcId="{D0C33F1B-36F4-4A33-B741-B3FD10C073E6}" destId="{A50A54F7-2369-4A05-AB40-3A8FB45420C5}" srcOrd="0" destOrd="0" presId="urn:microsoft.com/office/officeart/2009/3/layout/HorizontalOrganizationChart"/>
    <dgm:cxn modelId="{B5439308-EFE5-4EA2-B2FF-B0F7A9408297}" srcId="{92FFC265-0CB5-422D-A252-9B1A04A5577A}" destId="{3DEEF006-3933-4DA1-A28B-112C5924A9F6}" srcOrd="2" destOrd="0" parTransId="{41641DA8-8E66-4D10-ACAC-54A87A2018F8}" sibTransId="{98B77608-393C-4746-BF1B-822F9D60ACE9}"/>
    <dgm:cxn modelId="{91EA7C09-050E-4F36-B5C2-20CFA0CFBDAD}" srcId="{8914F8B2-BC36-4E66-9D15-D23DCCA305E8}" destId="{0B387BC4-8DA1-475B-99B2-C3C4016B719E}" srcOrd="0" destOrd="0" parTransId="{E3B44702-D3AB-4E13-B4F4-78BB4D5CA291}" sibTransId="{ABFD2723-254E-455B-9736-856BAEA580DC}"/>
    <dgm:cxn modelId="{7598B60B-4E6C-4B9C-9785-FEC26D814105}" type="presOf" srcId="{ABA03160-D6DE-40D9-9FEF-6FAE8B655F90}" destId="{9C5C0765-B173-4FEE-98BD-F7B623E064E7}" srcOrd="0" destOrd="0" presId="urn:microsoft.com/office/officeart/2009/3/layout/HorizontalOrganizationChart"/>
    <dgm:cxn modelId="{9CC41011-73BE-4F2B-9AE5-38EC11DE23A2}" srcId="{B19EFAE9-B83E-4658-9B98-0AFF8BBBA987}" destId="{F34A8F04-4064-4EC1-8CAD-B343CC92330F}" srcOrd="0" destOrd="0" parTransId="{ED18A8DB-E0B8-43D1-A13D-EAA7A819B473}" sibTransId="{FDC6DFD9-6183-45EE-8B08-1DC18D7D52B4}"/>
    <dgm:cxn modelId="{94180713-DE7D-45A7-B1A6-0350EA6B9BFD}" type="presOf" srcId="{65394DF9-A300-4F35-A705-AD17CBA4AE7B}" destId="{E3D680CC-8BB5-46F3-855E-BCF57F9BF929}" srcOrd="1" destOrd="0" presId="urn:microsoft.com/office/officeart/2009/3/layout/HorizontalOrganizationChart"/>
    <dgm:cxn modelId="{39939D16-7D63-48D2-86F4-0E3EC03F05AC}" type="presOf" srcId="{EE6FAE61-AF7A-4E78-BC41-CB2A3750C496}" destId="{AFB51507-F9A8-4B10-BFFE-F5DA9D539868}" srcOrd="0" destOrd="0" presId="urn:microsoft.com/office/officeart/2009/3/layout/HorizontalOrganizationChart"/>
    <dgm:cxn modelId="{ED89A316-651C-4461-B3B0-4B973DC24B46}" type="presOf" srcId="{64629898-FD00-404E-8F52-437B35EE262F}" destId="{CAEC1D3A-9596-4162-B995-30DA147188B2}" srcOrd="1" destOrd="0" presId="urn:microsoft.com/office/officeart/2009/3/layout/HorizontalOrganizationChart"/>
    <dgm:cxn modelId="{9A30A11C-7845-4064-B5E4-79107B3E62A8}" type="presOf" srcId="{49DC22CB-E38B-4AA9-928A-6AD765703AB6}" destId="{B1282C6C-49E2-44EF-A0F6-60760421F94F}" srcOrd="0" destOrd="0" presId="urn:microsoft.com/office/officeart/2009/3/layout/HorizontalOrganizationChart"/>
    <dgm:cxn modelId="{ED0AA81E-888A-44BB-B3F8-ADCC0CE90961}" type="presOf" srcId="{B19EFAE9-B83E-4658-9B98-0AFF8BBBA987}" destId="{0DC8CCD4-DC4F-4ECA-9081-72B8E2C0BB20}" srcOrd="1" destOrd="0" presId="urn:microsoft.com/office/officeart/2009/3/layout/HorizontalOrganizationChart"/>
    <dgm:cxn modelId="{A2B2A320-3CED-4FF0-BC88-81E705871932}" srcId="{5561CEC4-1204-422D-8BA2-DAE0481C23C9}" destId="{B19EFAE9-B83E-4658-9B98-0AFF8BBBA987}" srcOrd="0" destOrd="0" parTransId="{345EB6F8-B9D8-41F4-BFCF-85A90CCEFBB9}" sibTransId="{8CD2755D-1F79-4C75-9EA5-9C72B7B26E45}"/>
    <dgm:cxn modelId="{38716921-D542-4735-B130-6801A76F9264}" type="presOf" srcId="{FD249D59-6935-42CF-9FD1-A5B8B3937669}" destId="{20E40BC2-7E8B-466A-8862-6C560C0D50E1}" srcOrd="0" destOrd="0" presId="urn:microsoft.com/office/officeart/2009/3/layout/HorizontalOrganizationChart"/>
    <dgm:cxn modelId="{CFDDBB23-06B2-4AE0-A716-B73C8F78DDB1}" type="presOf" srcId="{13FDE0C8-149B-43FD-BD19-EA41CB4E903F}" destId="{67913E6E-9DA4-4659-BB4B-9B2AA524EA36}" srcOrd="1" destOrd="0" presId="urn:microsoft.com/office/officeart/2009/3/layout/HorizontalOrganizationChart"/>
    <dgm:cxn modelId="{BD221124-7C6F-43A7-96D9-B0315949D2A5}" type="presOf" srcId="{345EB6F8-B9D8-41F4-BFCF-85A90CCEFBB9}" destId="{CA8308FB-C4BE-416A-8B57-740B08807F4D}" srcOrd="0" destOrd="0" presId="urn:microsoft.com/office/officeart/2009/3/layout/HorizontalOrganizationChart"/>
    <dgm:cxn modelId="{7D511D28-F886-4704-B95F-51371FE5649A}" type="presOf" srcId="{3DEEF006-3933-4DA1-A28B-112C5924A9F6}" destId="{BC19797C-3EAC-433C-A33D-0B553FC31700}" srcOrd="0" destOrd="0" presId="urn:microsoft.com/office/officeart/2009/3/layout/HorizontalOrganizationChart"/>
    <dgm:cxn modelId="{F57F752B-9C23-4069-A4C2-39413A817BED}" type="presOf" srcId="{F34A8F04-4064-4EC1-8CAD-B343CC92330F}" destId="{B04E61F8-8832-4BF0-92F4-F6106DEB9870}" srcOrd="0" destOrd="0" presId="urn:microsoft.com/office/officeart/2009/3/layout/HorizontalOrganizationChart"/>
    <dgm:cxn modelId="{B9487830-1DD2-4274-863A-CB07DB610DC2}" type="presOf" srcId="{B33A5F3D-BD84-4A47-8BEB-4AD6DFD0AB52}" destId="{2A3FD09D-B383-499C-B0EC-FE2F6C717DCF}" srcOrd="0" destOrd="0" presId="urn:microsoft.com/office/officeart/2009/3/layout/HorizontalOrganizationChart"/>
    <dgm:cxn modelId="{BEF13831-C7E3-4541-B432-C54608B69269}" type="presOf" srcId="{E03E530E-2EB6-453D-B91D-6D037D86E794}" destId="{F2AD5B5F-D7BC-49E9-BFE8-2F5247E6D47E}" srcOrd="0" destOrd="0" presId="urn:microsoft.com/office/officeart/2009/3/layout/HorizontalOrganizationChart"/>
    <dgm:cxn modelId="{04DA7331-7CA4-4839-A6F5-C100D80DFF2F}" type="presOf" srcId="{4C0CD85A-9FDF-488C-9BE4-2EED783FB7EB}" destId="{BD8EF35C-108F-441F-AC39-09FFF5B23C9A}" srcOrd="0" destOrd="0" presId="urn:microsoft.com/office/officeart/2009/3/layout/HorizontalOrganizationChart"/>
    <dgm:cxn modelId="{A5D5C733-F4D4-44A2-B79E-BA2B7D45A82B}" type="presOf" srcId="{E2F273C9-0548-48F9-BBD8-9959C9E323A4}" destId="{55CECAE7-EA16-4651-857C-01DF1F57A64E}" srcOrd="0" destOrd="0" presId="urn:microsoft.com/office/officeart/2009/3/layout/HorizontalOrganizationChart"/>
    <dgm:cxn modelId="{8A478834-0315-41A0-9020-10849B19DD1A}" srcId="{13FDE0C8-149B-43FD-BD19-EA41CB4E903F}" destId="{00926BEF-88F6-4176-86E5-4BCBA74B2083}" srcOrd="0" destOrd="0" parTransId="{ABA03160-D6DE-40D9-9FEF-6FAE8B655F90}" sibTransId="{12C9F2C8-6837-48DD-9B79-BB5C60F6A88D}"/>
    <dgm:cxn modelId="{5617663B-31FE-4972-9FDE-C0F862FE67BF}" type="presOf" srcId="{126450BB-306C-482C-8AFF-EF204B3DDCFC}" destId="{E1E02577-1443-4F90-8127-DC0917C6A6B1}" srcOrd="0" destOrd="0" presId="urn:microsoft.com/office/officeart/2009/3/layout/HorizontalOrganizationChart"/>
    <dgm:cxn modelId="{2FA6E63B-7D90-464E-8ED1-83B5C8B00657}" type="presOf" srcId="{56FBB854-101E-4FDE-B33B-AB844D29FFDC}" destId="{611FEAF3-0C8A-4603-AC77-C27C90299045}" srcOrd="1" destOrd="0" presId="urn:microsoft.com/office/officeart/2009/3/layout/HorizontalOrganizationChart"/>
    <dgm:cxn modelId="{16CF1840-057C-4444-8E52-2957FE47F3DB}" type="presOf" srcId="{B19EFAE9-B83E-4658-9B98-0AFF8BBBA987}" destId="{FC80D396-E4DE-453A-A443-B91023E9AFC9}" srcOrd="0" destOrd="0" presId="urn:microsoft.com/office/officeart/2009/3/layout/HorizontalOrganizationChart"/>
    <dgm:cxn modelId="{2C625C40-C68C-49ED-AA0E-5566F5BCC2B3}" type="presOf" srcId="{4074B4D8-DEB9-4B1A-8821-237E1D661FF9}" destId="{D13640E2-AD3F-4BFA-9D5F-FB1AC51BC746}" srcOrd="0" destOrd="0" presId="urn:microsoft.com/office/officeart/2009/3/layout/HorizontalOrganizationChart"/>
    <dgm:cxn modelId="{AF8D3161-749E-479B-9DA7-AF651290B742}" type="presOf" srcId="{41CBBD44-24B4-4065-8020-5A9676C5A52C}" destId="{148AB216-0449-4D29-AF6E-8E6FA98CA1B0}" srcOrd="0" destOrd="0" presId="urn:microsoft.com/office/officeart/2009/3/layout/HorizontalOrganizationChart"/>
    <dgm:cxn modelId="{DBA05D66-4FD6-4565-8FAA-317931EA61B0}" srcId="{4074B4D8-DEB9-4B1A-8821-237E1D661FF9}" destId="{92FFC265-0CB5-422D-A252-9B1A04A5577A}" srcOrd="0" destOrd="0" parTransId="{837761CE-D177-4240-8632-1432982BDAF4}" sibTransId="{FBFCD73E-4F24-47E7-8BC5-163F989ADCEF}"/>
    <dgm:cxn modelId="{42B0D447-7DA6-40BB-BD97-020A91BDB51C}" type="presOf" srcId="{13FDE0C8-149B-43FD-BD19-EA41CB4E903F}" destId="{68E72BD2-E7B9-4114-9545-A67D340A93AB}" srcOrd="0" destOrd="0" presId="urn:microsoft.com/office/officeart/2009/3/layout/HorizontalOrganizationChart"/>
    <dgm:cxn modelId="{07DA5849-657C-484F-BF11-46FE27C326A0}" type="presOf" srcId="{5561CEC4-1204-422D-8BA2-DAE0481C23C9}" destId="{040D3F44-37ED-45E0-AE00-E117B84072BC}" srcOrd="1" destOrd="0" presId="urn:microsoft.com/office/officeart/2009/3/layout/HorizontalOrganizationChart"/>
    <dgm:cxn modelId="{885FB74A-01F2-4362-A7CB-B5F308C866ED}" type="presOf" srcId="{92FFC265-0CB5-422D-A252-9B1A04A5577A}" destId="{E81712F8-0E1C-4253-A5C3-E72755577DCA}" srcOrd="0" destOrd="0" presId="urn:microsoft.com/office/officeart/2009/3/layout/HorizontalOrganizationChart"/>
    <dgm:cxn modelId="{73264C4C-F6E4-4BB5-BBF7-D89DF9688ED2}" srcId="{92FFC265-0CB5-422D-A252-9B1A04A5577A}" destId="{5561CEC4-1204-422D-8BA2-DAE0481C23C9}" srcOrd="0" destOrd="0" parTransId="{41CBBD44-24B4-4065-8020-5A9676C5A52C}" sibTransId="{EF518B9F-6D03-4F81-8B81-E05757966670}"/>
    <dgm:cxn modelId="{9CCC2D6D-4E8B-410F-A11D-2E9AC242C4D3}" type="presOf" srcId="{0B387BC4-8DA1-475B-99B2-C3C4016B719E}" destId="{1F5483C9-9386-4C22-95C5-86BDED37698A}" srcOrd="1" destOrd="0" presId="urn:microsoft.com/office/officeart/2009/3/layout/HorizontalOrganizationChart"/>
    <dgm:cxn modelId="{C4AEF56E-D481-4DA1-8669-5EF4E8C89BBA}" srcId="{3DEEF006-3933-4DA1-A28B-112C5924A9F6}" destId="{4C0CD85A-9FDF-488C-9BE4-2EED783FB7EB}" srcOrd="0" destOrd="0" parTransId="{EE6FAE61-AF7A-4E78-BC41-CB2A3750C496}" sibTransId="{1A338D25-DA64-4CAF-8B06-D05F8E809049}"/>
    <dgm:cxn modelId="{730A0750-1891-46C2-ADCC-D28F12E5E527}" type="presOf" srcId="{00926BEF-88F6-4176-86E5-4BCBA74B2083}" destId="{1ADBE02A-14B1-4A49-A17A-0DD036EA9720}" srcOrd="1" destOrd="0" presId="urn:microsoft.com/office/officeart/2009/3/layout/HorizontalOrganizationChart"/>
    <dgm:cxn modelId="{F2035F51-D9DE-4DD2-8F08-DDC5279FEB49}" type="presOf" srcId="{C260A957-EDE6-4738-B5A1-AA143373ACE8}" destId="{AAD2F518-9CA0-46E7-A77E-727CA7B99CA8}" srcOrd="0" destOrd="0" presId="urn:microsoft.com/office/officeart/2009/3/layout/HorizontalOrganizationChart"/>
    <dgm:cxn modelId="{BE0FE87B-8556-44A9-AD41-196D2E0F9709}" type="presOf" srcId="{65394DF9-A300-4F35-A705-AD17CBA4AE7B}" destId="{42ED7FB0-24E2-4CB9-AD5B-03E6D0C35664}" srcOrd="0" destOrd="0" presId="urn:microsoft.com/office/officeart/2009/3/layout/HorizontalOrganizationChart"/>
    <dgm:cxn modelId="{5ACBED7D-593E-4E46-BB41-8199D9630600}" srcId="{4C0CD85A-9FDF-488C-9BE4-2EED783FB7EB}" destId="{3C69F84D-DA57-4A30-88E4-E8B9830E4E39}" srcOrd="1" destOrd="0" parTransId="{E03E530E-2EB6-453D-B91D-6D037D86E794}" sibTransId="{1C12D53F-D461-4531-8200-83275EC18889}"/>
    <dgm:cxn modelId="{E089B77E-5C81-44C1-A4CB-6EB2362B48AF}" srcId="{92FFC265-0CB5-422D-A252-9B1A04A5577A}" destId="{13FDE0C8-149B-43FD-BD19-EA41CB4E903F}" srcOrd="1" destOrd="0" parTransId="{FD249D59-6935-42CF-9FD1-A5B8B3937669}" sibTransId="{42EF8218-28A8-45BC-9275-D51A505B7167}"/>
    <dgm:cxn modelId="{042EFD88-E592-493F-9AAF-7F3C0ABD6E34}" type="presOf" srcId="{56FBB854-101E-4FDE-B33B-AB844D29FFDC}" destId="{9047D269-A61C-4DFA-93FD-7F5B1654AA24}" srcOrd="0" destOrd="0" presId="urn:microsoft.com/office/officeart/2009/3/layout/HorizontalOrganizationChart"/>
    <dgm:cxn modelId="{FB0EC68D-356B-4F76-A5BA-576F7E564101}" type="presOf" srcId="{4C0CD85A-9FDF-488C-9BE4-2EED783FB7EB}" destId="{66131576-29BB-487B-81A2-1066A742FD00}" srcOrd="1" destOrd="0" presId="urn:microsoft.com/office/officeart/2009/3/layout/HorizontalOrganizationChart"/>
    <dgm:cxn modelId="{145CDD8E-B369-41CC-8970-1738C2A9907B}" type="presOf" srcId="{00926BEF-88F6-4176-86E5-4BCBA74B2083}" destId="{B2E1260E-7B50-41BC-8874-50F566B20AC0}" srcOrd="0" destOrd="0" presId="urn:microsoft.com/office/officeart/2009/3/layout/HorizontalOrganizationChart"/>
    <dgm:cxn modelId="{9D3D0F8F-BA4B-419E-84B9-5880B056B313}" srcId="{5561CEC4-1204-422D-8BA2-DAE0481C23C9}" destId="{8914F8B2-BC36-4E66-9D15-D23DCCA305E8}" srcOrd="1" destOrd="0" parTransId="{B33A5F3D-BD84-4A47-8BEB-4AD6DFD0AB52}" sibTransId="{37EDE16A-3072-429F-BCD0-666842B07C98}"/>
    <dgm:cxn modelId="{3320009A-37C3-4AE2-A9F0-9C45E6FD6809}" type="presOf" srcId="{4476C9F8-6B73-4B48-8C50-D56FD5A7D000}" destId="{E638A33E-2106-4532-A11B-CB19BAEFBA92}" srcOrd="1" destOrd="0" presId="urn:microsoft.com/office/officeart/2009/3/layout/HorizontalOrganizationChart"/>
    <dgm:cxn modelId="{1EB0449B-F4FE-4E49-8576-03C8029EF391}" srcId="{13FDE0C8-149B-43FD-BD19-EA41CB4E903F}" destId="{4476C9F8-6B73-4B48-8C50-D56FD5A7D000}" srcOrd="1" destOrd="0" parTransId="{FD0E363D-960A-461C-A783-D411AD80D1F9}" sibTransId="{2E047F53-C99B-464C-85D0-DF85B1180A43}"/>
    <dgm:cxn modelId="{C53826A3-E340-4B0F-91CC-31A6EDAB4401}" type="presOf" srcId="{3DEEF006-3933-4DA1-A28B-112C5924A9F6}" destId="{8BF258C3-A25D-45C8-84AC-9BE39946FA42}" srcOrd="1" destOrd="0" presId="urn:microsoft.com/office/officeart/2009/3/layout/HorizontalOrganizationChart"/>
    <dgm:cxn modelId="{97FBD3A3-9802-4964-A32D-DD38B2FBA13E}" type="presOf" srcId="{126450BB-306C-482C-8AFF-EF204B3DDCFC}" destId="{8BC72713-6773-475C-9422-C00E55D1F8FC}" srcOrd="1" destOrd="0" presId="urn:microsoft.com/office/officeart/2009/3/layout/HorizontalOrganizationChart"/>
    <dgm:cxn modelId="{7E27C7A7-1777-4704-AD58-9BE20DEC8695}" type="presOf" srcId="{3C69F84D-DA57-4A30-88E4-E8B9830E4E39}" destId="{18E6721C-A126-4CB5-9332-B7B849355E69}" srcOrd="1" destOrd="0" presId="urn:microsoft.com/office/officeart/2009/3/layout/HorizontalOrganizationChart"/>
    <dgm:cxn modelId="{069261B0-B4BD-44C3-A109-B9ED80D71F0A}" type="presOf" srcId="{F34A8F04-4064-4EC1-8CAD-B343CC92330F}" destId="{DEDAFC4E-54F5-4336-B5BE-015696D72ED0}" srcOrd="1" destOrd="0" presId="urn:microsoft.com/office/officeart/2009/3/layout/HorizontalOrganizationChart"/>
    <dgm:cxn modelId="{AA4FE9B0-5754-43F2-B9B5-25490792001F}" type="presOf" srcId="{5561CEC4-1204-422D-8BA2-DAE0481C23C9}" destId="{6F164721-B258-4019-83B3-A0DD0F30DE79}" srcOrd="0" destOrd="0" presId="urn:microsoft.com/office/officeart/2009/3/layout/HorizontalOrganizationChart"/>
    <dgm:cxn modelId="{A31597B4-85ED-419F-985F-E46CAE283F40}" type="presOf" srcId="{4476C9F8-6B73-4B48-8C50-D56FD5A7D000}" destId="{92F5277B-5A29-4D6B-914C-1955499768E9}" srcOrd="0" destOrd="0" presId="urn:microsoft.com/office/officeart/2009/3/layout/HorizontalOrganizationChart"/>
    <dgm:cxn modelId="{D3F243B5-2C8D-4689-9EBF-D344BF6C5110}" srcId="{4C0CD85A-9FDF-488C-9BE4-2EED783FB7EB}" destId="{56FBB854-101E-4FDE-B33B-AB844D29FFDC}" srcOrd="0" destOrd="0" parTransId="{D0C33F1B-36F4-4A33-B741-B3FD10C073E6}" sibTransId="{38F69EDD-4B5F-4783-8894-166122B809AF}"/>
    <dgm:cxn modelId="{88E44BB8-E862-4319-88FD-54991CED6597}" type="presOf" srcId="{ED18A8DB-E0B8-43D1-A13D-EAA7A819B473}" destId="{485620C8-B008-4E0A-8DE2-1B13DC767293}" srcOrd="0" destOrd="0" presId="urn:microsoft.com/office/officeart/2009/3/layout/HorizontalOrganizationChart"/>
    <dgm:cxn modelId="{2C3A28C0-D891-4EE2-8A1D-D0A6CBAAB551}" type="presOf" srcId="{0B387BC4-8DA1-475B-99B2-C3C4016B719E}" destId="{553DEF91-2400-420B-9812-A4E400A6C341}" srcOrd="0" destOrd="0" presId="urn:microsoft.com/office/officeart/2009/3/layout/HorizontalOrganizationChart"/>
    <dgm:cxn modelId="{9D2FB3C8-19A5-432F-A2A4-6D17BADFAAF9}" type="presOf" srcId="{FD0E363D-960A-461C-A783-D411AD80D1F9}" destId="{5C90EA6A-3EA4-460D-9DEF-0310EC285AFF}" srcOrd="0" destOrd="0" presId="urn:microsoft.com/office/officeart/2009/3/layout/HorizontalOrganizationChart"/>
    <dgm:cxn modelId="{DA8B35D0-5B85-44DB-922E-9A422B41B79D}" type="presOf" srcId="{8914F8B2-BC36-4E66-9D15-D23DCCA305E8}" destId="{A6241E59-D4DC-4FD4-B734-7EA24C39720A}" srcOrd="1" destOrd="0" presId="urn:microsoft.com/office/officeart/2009/3/layout/HorizontalOrganizationChart"/>
    <dgm:cxn modelId="{952FE8D3-B5DA-47AB-B6D2-9D07DCD4A57D}" type="presOf" srcId="{E3B44702-D3AB-4E13-B4F4-78BB4D5CA291}" destId="{3AD57234-2A81-40E9-8523-1573C9C07635}" srcOrd="0" destOrd="0" presId="urn:microsoft.com/office/officeart/2009/3/layout/HorizontalOrganizationChart"/>
    <dgm:cxn modelId="{F15455D5-E0E7-4805-8DC4-D1888E2265D7}" srcId="{4476C9F8-6B73-4B48-8C50-D56FD5A7D000}" destId="{65394DF9-A300-4F35-A705-AD17CBA4AE7B}" srcOrd="0" destOrd="0" parTransId="{E2F273C9-0548-48F9-BBD8-9959C9E323A4}" sibTransId="{C251EB1E-1DB2-40CB-8623-86130447ECA2}"/>
    <dgm:cxn modelId="{A63917DA-FBC2-493A-87DA-F40DCC6E38F1}" type="presOf" srcId="{3C69F84D-DA57-4A30-88E4-E8B9830E4E39}" destId="{E43FDB1E-3CBB-4536-9A5F-E6890690A889}" srcOrd="0" destOrd="0" presId="urn:microsoft.com/office/officeart/2009/3/layout/HorizontalOrganizationChart"/>
    <dgm:cxn modelId="{F2B1DEDF-3A5A-4498-9445-2CC7B163A39A}" srcId="{00926BEF-88F6-4176-86E5-4BCBA74B2083}" destId="{64629898-FD00-404E-8F52-437B35EE262F}" srcOrd="0" destOrd="0" parTransId="{C260A957-EDE6-4738-B5A1-AA143373ACE8}" sibTransId="{BCA92CCF-8C15-4CC5-A22C-A2D75D8E1675}"/>
    <dgm:cxn modelId="{6AEE26E2-62E2-4CEA-B9E4-F212F7048FD9}" type="presOf" srcId="{92FFC265-0CB5-422D-A252-9B1A04A5577A}" destId="{352A0971-9962-492C-91A1-11DF585547FF}" srcOrd="1" destOrd="0" presId="urn:microsoft.com/office/officeart/2009/3/layout/HorizontalOrganizationChart"/>
    <dgm:cxn modelId="{336485EF-3DF6-4FB6-8AB6-65B83E666964}" type="presOf" srcId="{41641DA8-8E66-4D10-ACAC-54A87A2018F8}" destId="{612DB980-CBDE-4D13-815A-1388A9E9C7B3}" srcOrd="0" destOrd="0" presId="urn:microsoft.com/office/officeart/2009/3/layout/HorizontalOrganizationChart"/>
    <dgm:cxn modelId="{8A3D62F2-906E-4DDB-810F-DB85BA87912F}" srcId="{3DEEF006-3933-4DA1-A28B-112C5924A9F6}" destId="{126450BB-306C-482C-8AFF-EF204B3DDCFC}" srcOrd="1" destOrd="0" parTransId="{49DC22CB-E38B-4AA9-928A-6AD765703AB6}" sibTransId="{8EB2BBCA-6609-47E9-9A47-43005934830C}"/>
    <dgm:cxn modelId="{19DF8AF7-F39C-418A-A3BB-C02047E6D856}" type="presOf" srcId="{64629898-FD00-404E-8F52-437B35EE262F}" destId="{6443783F-3A54-4813-8596-74ACEDE8912D}" srcOrd="0" destOrd="0" presId="urn:microsoft.com/office/officeart/2009/3/layout/HorizontalOrganizationChart"/>
    <dgm:cxn modelId="{C7756CF9-3A73-4F5F-B29D-789D9EE1306D}" type="presOf" srcId="{8914F8B2-BC36-4E66-9D15-D23DCCA305E8}" destId="{96EEBEBB-AA41-4659-A335-EF84F39C39E6}" srcOrd="0" destOrd="0" presId="urn:microsoft.com/office/officeart/2009/3/layout/HorizontalOrganizationChart"/>
    <dgm:cxn modelId="{4506F477-4F35-43D2-88A2-45FE90CA5F86}" type="presParOf" srcId="{D13640E2-AD3F-4BFA-9D5F-FB1AC51BC746}" destId="{40B7B651-1EED-4D33-8B8B-8C13D3ADC3EE}" srcOrd="0" destOrd="0" presId="urn:microsoft.com/office/officeart/2009/3/layout/HorizontalOrganizationChart"/>
    <dgm:cxn modelId="{01C4878D-9C3D-4462-8A43-DE729119F3AE}" type="presParOf" srcId="{40B7B651-1EED-4D33-8B8B-8C13D3ADC3EE}" destId="{F4785328-52BF-468A-BF9E-2DDDDA51871C}" srcOrd="0" destOrd="0" presId="urn:microsoft.com/office/officeart/2009/3/layout/HorizontalOrganizationChart"/>
    <dgm:cxn modelId="{3ACA0FBD-0D47-497F-A15A-B9E7A7F11AB8}" type="presParOf" srcId="{F4785328-52BF-468A-BF9E-2DDDDA51871C}" destId="{E81712F8-0E1C-4253-A5C3-E72755577DCA}" srcOrd="0" destOrd="0" presId="urn:microsoft.com/office/officeart/2009/3/layout/HorizontalOrganizationChart"/>
    <dgm:cxn modelId="{097CB8D4-9557-4450-8257-90DD60C51C07}" type="presParOf" srcId="{F4785328-52BF-468A-BF9E-2DDDDA51871C}" destId="{352A0971-9962-492C-91A1-11DF585547FF}" srcOrd="1" destOrd="0" presId="urn:microsoft.com/office/officeart/2009/3/layout/HorizontalOrganizationChart"/>
    <dgm:cxn modelId="{448C0714-48EF-4CB2-9EA9-8247E5CA8D7F}" type="presParOf" srcId="{40B7B651-1EED-4D33-8B8B-8C13D3ADC3EE}" destId="{D9036B7B-37A0-4B61-BDEC-D5246300ACF6}" srcOrd="1" destOrd="0" presId="urn:microsoft.com/office/officeart/2009/3/layout/HorizontalOrganizationChart"/>
    <dgm:cxn modelId="{25CC46F5-83EC-4AF6-8E4F-BE28484EF913}" type="presParOf" srcId="{D9036B7B-37A0-4B61-BDEC-D5246300ACF6}" destId="{148AB216-0449-4D29-AF6E-8E6FA98CA1B0}" srcOrd="0" destOrd="0" presId="urn:microsoft.com/office/officeart/2009/3/layout/HorizontalOrganizationChart"/>
    <dgm:cxn modelId="{93C51A97-BFE8-4E54-9688-6C0FCA2522CC}" type="presParOf" srcId="{D9036B7B-37A0-4B61-BDEC-D5246300ACF6}" destId="{D2470B25-B6CA-4C45-93F2-FE6A7B11A96F}" srcOrd="1" destOrd="0" presId="urn:microsoft.com/office/officeart/2009/3/layout/HorizontalOrganizationChart"/>
    <dgm:cxn modelId="{29468A57-A4D0-44A8-85EE-7D38BB07EE7F}" type="presParOf" srcId="{D2470B25-B6CA-4C45-93F2-FE6A7B11A96F}" destId="{413E4762-DFCF-40AC-B026-B36122DB8B3F}" srcOrd="0" destOrd="0" presId="urn:microsoft.com/office/officeart/2009/3/layout/HorizontalOrganizationChart"/>
    <dgm:cxn modelId="{01DD89AC-E3A0-47C0-9613-35EA892A25CA}" type="presParOf" srcId="{413E4762-DFCF-40AC-B026-B36122DB8B3F}" destId="{6F164721-B258-4019-83B3-A0DD0F30DE79}" srcOrd="0" destOrd="0" presId="urn:microsoft.com/office/officeart/2009/3/layout/HorizontalOrganizationChart"/>
    <dgm:cxn modelId="{C4C7D449-E4B9-430E-9550-E98984316A93}" type="presParOf" srcId="{413E4762-DFCF-40AC-B026-B36122DB8B3F}" destId="{040D3F44-37ED-45E0-AE00-E117B84072BC}" srcOrd="1" destOrd="0" presId="urn:microsoft.com/office/officeart/2009/3/layout/HorizontalOrganizationChart"/>
    <dgm:cxn modelId="{ABF49FF7-DDBA-4BE4-B98F-0146CE91FB3D}" type="presParOf" srcId="{D2470B25-B6CA-4C45-93F2-FE6A7B11A96F}" destId="{C3782FF8-A70B-4F07-9C50-0D6D929B12BB}" srcOrd="1" destOrd="0" presId="urn:microsoft.com/office/officeart/2009/3/layout/HorizontalOrganizationChart"/>
    <dgm:cxn modelId="{0BC14D43-0CBF-4C59-8914-7CE14D7B144A}" type="presParOf" srcId="{C3782FF8-A70B-4F07-9C50-0D6D929B12BB}" destId="{CA8308FB-C4BE-416A-8B57-740B08807F4D}" srcOrd="0" destOrd="0" presId="urn:microsoft.com/office/officeart/2009/3/layout/HorizontalOrganizationChart"/>
    <dgm:cxn modelId="{4EB25370-8F88-42BB-9AC0-82B7C751A80B}" type="presParOf" srcId="{C3782FF8-A70B-4F07-9C50-0D6D929B12BB}" destId="{C2B06CD0-3ECC-4841-AB0F-9DE911161D1A}" srcOrd="1" destOrd="0" presId="urn:microsoft.com/office/officeart/2009/3/layout/HorizontalOrganizationChart"/>
    <dgm:cxn modelId="{3950DE7E-13F4-4287-93E7-C40A4084CF7E}" type="presParOf" srcId="{C2B06CD0-3ECC-4841-AB0F-9DE911161D1A}" destId="{61C37F74-D3CA-4D46-B4CA-9E33DC0470D2}" srcOrd="0" destOrd="0" presId="urn:microsoft.com/office/officeart/2009/3/layout/HorizontalOrganizationChart"/>
    <dgm:cxn modelId="{E8F72F5B-AFDF-40DF-8DFE-278194655D5F}" type="presParOf" srcId="{61C37F74-D3CA-4D46-B4CA-9E33DC0470D2}" destId="{FC80D396-E4DE-453A-A443-B91023E9AFC9}" srcOrd="0" destOrd="0" presId="urn:microsoft.com/office/officeart/2009/3/layout/HorizontalOrganizationChart"/>
    <dgm:cxn modelId="{EEF9ADEA-CFCB-4B9A-8A45-A1D1357E20B2}" type="presParOf" srcId="{61C37F74-D3CA-4D46-B4CA-9E33DC0470D2}" destId="{0DC8CCD4-DC4F-4ECA-9081-72B8E2C0BB20}" srcOrd="1" destOrd="0" presId="urn:microsoft.com/office/officeart/2009/3/layout/HorizontalOrganizationChart"/>
    <dgm:cxn modelId="{BA1554CE-0B20-4100-8F2D-E8E0A54A55E4}" type="presParOf" srcId="{C2B06CD0-3ECC-4841-AB0F-9DE911161D1A}" destId="{6C35E4B5-62AF-4524-AFA1-A54CFA7C7E14}" srcOrd="1" destOrd="0" presId="urn:microsoft.com/office/officeart/2009/3/layout/HorizontalOrganizationChart"/>
    <dgm:cxn modelId="{F7517A67-94A8-48F4-BE4B-E1DA67026CD7}" type="presParOf" srcId="{6C35E4B5-62AF-4524-AFA1-A54CFA7C7E14}" destId="{485620C8-B008-4E0A-8DE2-1B13DC767293}" srcOrd="0" destOrd="0" presId="urn:microsoft.com/office/officeart/2009/3/layout/HorizontalOrganizationChart"/>
    <dgm:cxn modelId="{505CEFAA-54EB-404B-AD87-45B7E2DE259A}" type="presParOf" srcId="{6C35E4B5-62AF-4524-AFA1-A54CFA7C7E14}" destId="{85A7C2FD-D71C-4E51-80F9-A5280659C0DD}" srcOrd="1" destOrd="0" presId="urn:microsoft.com/office/officeart/2009/3/layout/HorizontalOrganizationChart"/>
    <dgm:cxn modelId="{A870F901-BC5C-42F4-8B4B-2DDA7F0D8E6E}" type="presParOf" srcId="{85A7C2FD-D71C-4E51-80F9-A5280659C0DD}" destId="{FA428B80-20A8-428E-84F9-3D360951948B}" srcOrd="0" destOrd="0" presId="urn:microsoft.com/office/officeart/2009/3/layout/HorizontalOrganizationChart"/>
    <dgm:cxn modelId="{10ABC9FD-A519-44F2-A611-4A5E56A6DB4B}" type="presParOf" srcId="{FA428B80-20A8-428E-84F9-3D360951948B}" destId="{B04E61F8-8832-4BF0-92F4-F6106DEB9870}" srcOrd="0" destOrd="0" presId="urn:microsoft.com/office/officeart/2009/3/layout/HorizontalOrganizationChart"/>
    <dgm:cxn modelId="{75FDD44B-0C23-44D5-A6B5-0027D5090436}" type="presParOf" srcId="{FA428B80-20A8-428E-84F9-3D360951948B}" destId="{DEDAFC4E-54F5-4336-B5BE-015696D72ED0}" srcOrd="1" destOrd="0" presId="urn:microsoft.com/office/officeart/2009/3/layout/HorizontalOrganizationChart"/>
    <dgm:cxn modelId="{3EFDA7AB-C926-4747-A283-5A1BE786F0D0}" type="presParOf" srcId="{85A7C2FD-D71C-4E51-80F9-A5280659C0DD}" destId="{DA9A569E-85D8-487C-B1C8-C0A2A82DB173}" srcOrd="1" destOrd="0" presId="urn:microsoft.com/office/officeart/2009/3/layout/HorizontalOrganizationChart"/>
    <dgm:cxn modelId="{BBD99F3F-5412-4723-BAC6-6349F7B4994A}" type="presParOf" srcId="{85A7C2FD-D71C-4E51-80F9-A5280659C0DD}" destId="{DAB6DABA-88D0-40FF-911B-DA5EEA410A48}" srcOrd="2" destOrd="0" presId="urn:microsoft.com/office/officeart/2009/3/layout/HorizontalOrganizationChart"/>
    <dgm:cxn modelId="{DD928983-EF1D-4082-8F4B-553BB4B69889}" type="presParOf" srcId="{C2B06CD0-3ECC-4841-AB0F-9DE911161D1A}" destId="{94BD6E5E-DA6F-476D-9F5C-333535BDA2AB}" srcOrd="2" destOrd="0" presId="urn:microsoft.com/office/officeart/2009/3/layout/HorizontalOrganizationChart"/>
    <dgm:cxn modelId="{8DF18BE1-0A2F-49FA-A241-7243502B7C6B}" type="presParOf" srcId="{C3782FF8-A70B-4F07-9C50-0D6D929B12BB}" destId="{2A3FD09D-B383-499C-B0EC-FE2F6C717DCF}" srcOrd="2" destOrd="0" presId="urn:microsoft.com/office/officeart/2009/3/layout/HorizontalOrganizationChart"/>
    <dgm:cxn modelId="{3F816613-F90F-46D2-AC04-6E2ED9F0FF59}" type="presParOf" srcId="{C3782FF8-A70B-4F07-9C50-0D6D929B12BB}" destId="{72B82FCA-285E-427D-B04C-9E0A74C18C48}" srcOrd="3" destOrd="0" presId="urn:microsoft.com/office/officeart/2009/3/layout/HorizontalOrganizationChart"/>
    <dgm:cxn modelId="{48905364-1AD7-4599-A376-6BE4790FE0C8}" type="presParOf" srcId="{72B82FCA-285E-427D-B04C-9E0A74C18C48}" destId="{B4B4E021-C95B-4FAB-97B3-E3C533A8546A}" srcOrd="0" destOrd="0" presId="urn:microsoft.com/office/officeart/2009/3/layout/HorizontalOrganizationChart"/>
    <dgm:cxn modelId="{665ACFE2-5168-4486-BCB3-A801E568F7EA}" type="presParOf" srcId="{B4B4E021-C95B-4FAB-97B3-E3C533A8546A}" destId="{96EEBEBB-AA41-4659-A335-EF84F39C39E6}" srcOrd="0" destOrd="0" presId="urn:microsoft.com/office/officeart/2009/3/layout/HorizontalOrganizationChart"/>
    <dgm:cxn modelId="{A597AC1C-2BE6-4F65-8A7F-B005A3A24257}" type="presParOf" srcId="{B4B4E021-C95B-4FAB-97B3-E3C533A8546A}" destId="{A6241E59-D4DC-4FD4-B734-7EA24C39720A}" srcOrd="1" destOrd="0" presId="urn:microsoft.com/office/officeart/2009/3/layout/HorizontalOrganizationChart"/>
    <dgm:cxn modelId="{04883062-DD62-4ACA-9E8D-019828ABD984}" type="presParOf" srcId="{72B82FCA-285E-427D-B04C-9E0A74C18C48}" destId="{BA3FEEE4-C130-4C04-BA0F-7F8B717BF1A0}" srcOrd="1" destOrd="0" presId="urn:microsoft.com/office/officeart/2009/3/layout/HorizontalOrganizationChart"/>
    <dgm:cxn modelId="{2F7B5E95-38FF-49F2-97CF-2E2D5F92586A}" type="presParOf" srcId="{BA3FEEE4-C130-4C04-BA0F-7F8B717BF1A0}" destId="{3AD57234-2A81-40E9-8523-1573C9C07635}" srcOrd="0" destOrd="0" presId="urn:microsoft.com/office/officeart/2009/3/layout/HorizontalOrganizationChart"/>
    <dgm:cxn modelId="{F516BA44-AEAE-429B-ACB1-C4B4B72E77BA}" type="presParOf" srcId="{BA3FEEE4-C130-4C04-BA0F-7F8B717BF1A0}" destId="{37A56DCC-3BB0-4661-84D3-AF5036886469}" srcOrd="1" destOrd="0" presId="urn:microsoft.com/office/officeart/2009/3/layout/HorizontalOrganizationChart"/>
    <dgm:cxn modelId="{F44403A5-C00E-4E09-8FD8-771F3D103992}" type="presParOf" srcId="{37A56DCC-3BB0-4661-84D3-AF5036886469}" destId="{25BBD7B9-2B9F-41D2-9A83-5DEEB88D82A3}" srcOrd="0" destOrd="0" presId="urn:microsoft.com/office/officeart/2009/3/layout/HorizontalOrganizationChart"/>
    <dgm:cxn modelId="{E97F440D-8D96-4C8A-98DD-D6B731C9F091}" type="presParOf" srcId="{25BBD7B9-2B9F-41D2-9A83-5DEEB88D82A3}" destId="{553DEF91-2400-420B-9812-A4E400A6C341}" srcOrd="0" destOrd="0" presId="urn:microsoft.com/office/officeart/2009/3/layout/HorizontalOrganizationChart"/>
    <dgm:cxn modelId="{648CFCB3-7EFC-49A4-BB82-6639E2A11EEB}" type="presParOf" srcId="{25BBD7B9-2B9F-41D2-9A83-5DEEB88D82A3}" destId="{1F5483C9-9386-4C22-95C5-86BDED37698A}" srcOrd="1" destOrd="0" presId="urn:microsoft.com/office/officeart/2009/3/layout/HorizontalOrganizationChart"/>
    <dgm:cxn modelId="{29BF6280-C511-4F5B-8AC8-E249EC5E75EA}" type="presParOf" srcId="{37A56DCC-3BB0-4661-84D3-AF5036886469}" destId="{043F057D-33F3-4868-B90E-66C182A12383}" srcOrd="1" destOrd="0" presId="urn:microsoft.com/office/officeart/2009/3/layout/HorizontalOrganizationChart"/>
    <dgm:cxn modelId="{912EC702-FCFD-47DB-AC91-BC3AE50A3074}" type="presParOf" srcId="{37A56DCC-3BB0-4661-84D3-AF5036886469}" destId="{3D5BF9F1-56AB-4FE8-B889-B03C9C147F0A}" srcOrd="2" destOrd="0" presId="urn:microsoft.com/office/officeart/2009/3/layout/HorizontalOrganizationChart"/>
    <dgm:cxn modelId="{785C483D-4B22-46D5-8FF0-A989DD66F16E}" type="presParOf" srcId="{72B82FCA-285E-427D-B04C-9E0A74C18C48}" destId="{C365866E-0A50-463F-9C7A-AF076CEA4B56}" srcOrd="2" destOrd="0" presId="urn:microsoft.com/office/officeart/2009/3/layout/HorizontalOrganizationChart"/>
    <dgm:cxn modelId="{67ECD03F-7B20-4DC5-948E-9530B9DFC89C}" type="presParOf" srcId="{D2470B25-B6CA-4C45-93F2-FE6A7B11A96F}" destId="{A7BC2959-DEFD-44F9-8236-818FBE678C3F}" srcOrd="2" destOrd="0" presId="urn:microsoft.com/office/officeart/2009/3/layout/HorizontalOrganizationChart"/>
    <dgm:cxn modelId="{E226316B-1FC0-47A0-B387-3889DD329E43}" type="presParOf" srcId="{D9036B7B-37A0-4B61-BDEC-D5246300ACF6}" destId="{20E40BC2-7E8B-466A-8862-6C560C0D50E1}" srcOrd="2" destOrd="0" presId="urn:microsoft.com/office/officeart/2009/3/layout/HorizontalOrganizationChart"/>
    <dgm:cxn modelId="{7C849919-96AD-4651-9545-C6273E3381D3}" type="presParOf" srcId="{D9036B7B-37A0-4B61-BDEC-D5246300ACF6}" destId="{56FDBB09-B14C-4D47-8B41-C87B13C191B5}" srcOrd="3" destOrd="0" presId="urn:microsoft.com/office/officeart/2009/3/layout/HorizontalOrganizationChart"/>
    <dgm:cxn modelId="{DECA13F7-27D7-4605-A3F6-099244360ED7}" type="presParOf" srcId="{56FDBB09-B14C-4D47-8B41-C87B13C191B5}" destId="{CAD840A0-8DA5-4B13-B1F8-E8E9BEF60098}" srcOrd="0" destOrd="0" presId="urn:microsoft.com/office/officeart/2009/3/layout/HorizontalOrganizationChart"/>
    <dgm:cxn modelId="{1779206A-0BAC-4D47-9226-7D2442E4C06A}" type="presParOf" srcId="{CAD840A0-8DA5-4B13-B1F8-E8E9BEF60098}" destId="{68E72BD2-E7B9-4114-9545-A67D340A93AB}" srcOrd="0" destOrd="0" presId="urn:microsoft.com/office/officeart/2009/3/layout/HorizontalOrganizationChart"/>
    <dgm:cxn modelId="{6137FF49-ED69-4ABC-9F00-93A6378CE64F}" type="presParOf" srcId="{CAD840A0-8DA5-4B13-B1F8-E8E9BEF60098}" destId="{67913E6E-9DA4-4659-BB4B-9B2AA524EA36}" srcOrd="1" destOrd="0" presId="urn:microsoft.com/office/officeart/2009/3/layout/HorizontalOrganizationChart"/>
    <dgm:cxn modelId="{824AA95A-5454-4F36-9A5E-51E812A8B3D2}" type="presParOf" srcId="{56FDBB09-B14C-4D47-8B41-C87B13C191B5}" destId="{425C66E8-8591-4093-B1CF-340101D73C5B}" srcOrd="1" destOrd="0" presId="urn:microsoft.com/office/officeart/2009/3/layout/HorizontalOrganizationChart"/>
    <dgm:cxn modelId="{3B02C81E-B1D9-4C29-9662-A807D0520C32}" type="presParOf" srcId="{425C66E8-8591-4093-B1CF-340101D73C5B}" destId="{9C5C0765-B173-4FEE-98BD-F7B623E064E7}" srcOrd="0" destOrd="0" presId="urn:microsoft.com/office/officeart/2009/3/layout/HorizontalOrganizationChart"/>
    <dgm:cxn modelId="{44F756A8-F594-47F9-8C0F-78D0775D9642}" type="presParOf" srcId="{425C66E8-8591-4093-B1CF-340101D73C5B}" destId="{14561665-CA14-41AB-8EA9-80845BAE7247}" srcOrd="1" destOrd="0" presId="urn:microsoft.com/office/officeart/2009/3/layout/HorizontalOrganizationChart"/>
    <dgm:cxn modelId="{1C5F29EA-8DD9-46E6-8131-450315E91873}" type="presParOf" srcId="{14561665-CA14-41AB-8EA9-80845BAE7247}" destId="{5B6415C1-305A-41E7-8787-9433BFA342FD}" srcOrd="0" destOrd="0" presId="urn:microsoft.com/office/officeart/2009/3/layout/HorizontalOrganizationChart"/>
    <dgm:cxn modelId="{92B39B07-B2A8-4C48-BC3F-DE38140C753C}" type="presParOf" srcId="{5B6415C1-305A-41E7-8787-9433BFA342FD}" destId="{B2E1260E-7B50-41BC-8874-50F566B20AC0}" srcOrd="0" destOrd="0" presId="urn:microsoft.com/office/officeart/2009/3/layout/HorizontalOrganizationChart"/>
    <dgm:cxn modelId="{80EDA36A-AA64-44B9-808A-F40210251B51}" type="presParOf" srcId="{5B6415C1-305A-41E7-8787-9433BFA342FD}" destId="{1ADBE02A-14B1-4A49-A17A-0DD036EA9720}" srcOrd="1" destOrd="0" presId="urn:microsoft.com/office/officeart/2009/3/layout/HorizontalOrganizationChart"/>
    <dgm:cxn modelId="{2FFCC661-662E-4628-8D03-8AF297EDBBA3}" type="presParOf" srcId="{14561665-CA14-41AB-8EA9-80845BAE7247}" destId="{3D9B30C6-3873-4A4F-B828-FAADF0C2976A}" srcOrd="1" destOrd="0" presId="urn:microsoft.com/office/officeart/2009/3/layout/HorizontalOrganizationChart"/>
    <dgm:cxn modelId="{8820EDEE-DF21-4C0F-ABC6-C6FEAFDC4110}" type="presParOf" srcId="{3D9B30C6-3873-4A4F-B828-FAADF0C2976A}" destId="{AAD2F518-9CA0-46E7-A77E-727CA7B99CA8}" srcOrd="0" destOrd="0" presId="urn:microsoft.com/office/officeart/2009/3/layout/HorizontalOrganizationChart"/>
    <dgm:cxn modelId="{56833C5F-DD7E-4727-850B-C760E8825A90}" type="presParOf" srcId="{3D9B30C6-3873-4A4F-B828-FAADF0C2976A}" destId="{CC751C58-C092-40CC-B175-EDECA3BC37D4}" srcOrd="1" destOrd="0" presId="urn:microsoft.com/office/officeart/2009/3/layout/HorizontalOrganizationChart"/>
    <dgm:cxn modelId="{8A2CF402-9ECC-407C-AC17-7BCCCEF0B118}" type="presParOf" srcId="{CC751C58-C092-40CC-B175-EDECA3BC37D4}" destId="{CFD65BF9-C2A8-40BD-830B-6D251DA2AB66}" srcOrd="0" destOrd="0" presId="urn:microsoft.com/office/officeart/2009/3/layout/HorizontalOrganizationChart"/>
    <dgm:cxn modelId="{30B630A4-BF79-4608-9848-3C35190E97C6}" type="presParOf" srcId="{CFD65BF9-C2A8-40BD-830B-6D251DA2AB66}" destId="{6443783F-3A54-4813-8596-74ACEDE8912D}" srcOrd="0" destOrd="0" presId="urn:microsoft.com/office/officeart/2009/3/layout/HorizontalOrganizationChart"/>
    <dgm:cxn modelId="{237177E1-16F4-4380-BEB8-2E25FC0564F4}" type="presParOf" srcId="{CFD65BF9-C2A8-40BD-830B-6D251DA2AB66}" destId="{CAEC1D3A-9596-4162-B995-30DA147188B2}" srcOrd="1" destOrd="0" presId="urn:microsoft.com/office/officeart/2009/3/layout/HorizontalOrganizationChart"/>
    <dgm:cxn modelId="{818B00CD-5F96-4E7C-BE78-650E0F3D5376}" type="presParOf" srcId="{CC751C58-C092-40CC-B175-EDECA3BC37D4}" destId="{9DC7F044-998E-4ED3-A50A-1EB503281826}" srcOrd="1" destOrd="0" presId="urn:microsoft.com/office/officeart/2009/3/layout/HorizontalOrganizationChart"/>
    <dgm:cxn modelId="{1ABD57DC-BCE0-48CC-B463-AB3AF5090B77}" type="presParOf" srcId="{CC751C58-C092-40CC-B175-EDECA3BC37D4}" destId="{E926C017-465C-4C94-B71F-650C31EA6BDD}" srcOrd="2" destOrd="0" presId="urn:microsoft.com/office/officeart/2009/3/layout/HorizontalOrganizationChart"/>
    <dgm:cxn modelId="{7EC896EE-C010-413D-B2CA-8CD642E9692C}" type="presParOf" srcId="{14561665-CA14-41AB-8EA9-80845BAE7247}" destId="{E247A504-926A-4307-8756-B9F4F255E2CC}" srcOrd="2" destOrd="0" presId="urn:microsoft.com/office/officeart/2009/3/layout/HorizontalOrganizationChart"/>
    <dgm:cxn modelId="{19BB035D-1543-49AB-B74B-3396B19C4059}" type="presParOf" srcId="{425C66E8-8591-4093-B1CF-340101D73C5B}" destId="{5C90EA6A-3EA4-460D-9DEF-0310EC285AFF}" srcOrd="2" destOrd="0" presId="urn:microsoft.com/office/officeart/2009/3/layout/HorizontalOrganizationChart"/>
    <dgm:cxn modelId="{E6FB276E-C64C-42B6-9BDB-9C2DB66E919A}" type="presParOf" srcId="{425C66E8-8591-4093-B1CF-340101D73C5B}" destId="{D5073616-0717-4F55-91BE-F275FF42B385}" srcOrd="3" destOrd="0" presId="urn:microsoft.com/office/officeart/2009/3/layout/HorizontalOrganizationChart"/>
    <dgm:cxn modelId="{17CC2960-EA2D-49A8-B8C4-508E5C9FDABA}" type="presParOf" srcId="{D5073616-0717-4F55-91BE-F275FF42B385}" destId="{57128EAF-A757-47E3-9BD0-B7A1F4613D17}" srcOrd="0" destOrd="0" presId="urn:microsoft.com/office/officeart/2009/3/layout/HorizontalOrganizationChart"/>
    <dgm:cxn modelId="{B0DCD883-DB53-4781-9EF9-9F567279791E}" type="presParOf" srcId="{57128EAF-A757-47E3-9BD0-B7A1F4613D17}" destId="{92F5277B-5A29-4D6B-914C-1955499768E9}" srcOrd="0" destOrd="0" presId="urn:microsoft.com/office/officeart/2009/3/layout/HorizontalOrganizationChart"/>
    <dgm:cxn modelId="{99399340-EF94-4EB5-959C-0DB55A5A2294}" type="presParOf" srcId="{57128EAF-A757-47E3-9BD0-B7A1F4613D17}" destId="{E638A33E-2106-4532-A11B-CB19BAEFBA92}" srcOrd="1" destOrd="0" presId="urn:microsoft.com/office/officeart/2009/3/layout/HorizontalOrganizationChart"/>
    <dgm:cxn modelId="{6D30D020-2E63-4FA2-BAE5-C3AED27E13CA}" type="presParOf" srcId="{D5073616-0717-4F55-91BE-F275FF42B385}" destId="{F78C3C63-CA0E-4499-A2BF-21F3483E93BB}" srcOrd="1" destOrd="0" presId="urn:microsoft.com/office/officeart/2009/3/layout/HorizontalOrganizationChart"/>
    <dgm:cxn modelId="{0EBB0DB0-7CE7-4650-95BF-AF2A49C7395B}" type="presParOf" srcId="{F78C3C63-CA0E-4499-A2BF-21F3483E93BB}" destId="{55CECAE7-EA16-4651-857C-01DF1F57A64E}" srcOrd="0" destOrd="0" presId="urn:microsoft.com/office/officeart/2009/3/layout/HorizontalOrganizationChart"/>
    <dgm:cxn modelId="{81F67859-A854-4130-B881-1E48C73FF64A}" type="presParOf" srcId="{F78C3C63-CA0E-4499-A2BF-21F3483E93BB}" destId="{357F1836-3A89-47AE-971C-34B6EDAED69F}" srcOrd="1" destOrd="0" presId="urn:microsoft.com/office/officeart/2009/3/layout/HorizontalOrganizationChart"/>
    <dgm:cxn modelId="{7278C185-95AB-4B33-8454-EB1C97B1D2E6}" type="presParOf" srcId="{357F1836-3A89-47AE-971C-34B6EDAED69F}" destId="{330126BD-EE65-4426-AB89-1126098F112A}" srcOrd="0" destOrd="0" presId="urn:microsoft.com/office/officeart/2009/3/layout/HorizontalOrganizationChart"/>
    <dgm:cxn modelId="{934483B0-8D90-4B90-A034-B42D7662A9EA}" type="presParOf" srcId="{330126BD-EE65-4426-AB89-1126098F112A}" destId="{42ED7FB0-24E2-4CB9-AD5B-03E6D0C35664}" srcOrd="0" destOrd="0" presId="urn:microsoft.com/office/officeart/2009/3/layout/HorizontalOrganizationChart"/>
    <dgm:cxn modelId="{2FCB41B0-4234-45B1-92BC-8D4FB8C896E5}" type="presParOf" srcId="{330126BD-EE65-4426-AB89-1126098F112A}" destId="{E3D680CC-8BB5-46F3-855E-BCF57F9BF929}" srcOrd="1" destOrd="0" presId="urn:microsoft.com/office/officeart/2009/3/layout/HorizontalOrganizationChart"/>
    <dgm:cxn modelId="{00C52CF2-19EB-4BA1-8E3F-0ABB4DFAF033}" type="presParOf" srcId="{357F1836-3A89-47AE-971C-34B6EDAED69F}" destId="{FC1F38B7-AA84-41E6-B33B-04F79DA9EEFB}" srcOrd="1" destOrd="0" presId="urn:microsoft.com/office/officeart/2009/3/layout/HorizontalOrganizationChart"/>
    <dgm:cxn modelId="{1032DDFA-A899-4E1B-967F-5C7093A9AD8D}" type="presParOf" srcId="{357F1836-3A89-47AE-971C-34B6EDAED69F}" destId="{A31495D0-7B6D-4918-A6E8-BD7214CB734A}" srcOrd="2" destOrd="0" presId="urn:microsoft.com/office/officeart/2009/3/layout/HorizontalOrganizationChart"/>
    <dgm:cxn modelId="{69ABCAD7-19D1-4925-B506-4BE675DC78E9}" type="presParOf" srcId="{D5073616-0717-4F55-91BE-F275FF42B385}" destId="{C7695833-2946-40E0-A6E1-8152BF874246}" srcOrd="2" destOrd="0" presId="urn:microsoft.com/office/officeart/2009/3/layout/HorizontalOrganizationChart"/>
    <dgm:cxn modelId="{F787FD2B-E848-45E7-AA3E-F0739F925E3E}" type="presParOf" srcId="{56FDBB09-B14C-4D47-8B41-C87B13C191B5}" destId="{4FF87F98-E948-4902-B073-E2E4F3A5DA2D}" srcOrd="2" destOrd="0" presId="urn:microsoft.com/office/officeart/2009/3/layout/HorizontalOrganizationChart"/>
    <dgm:cxn modelId="{75298F1A-FB7F-448B-AB21-01FD1CB708B9}" type="presParOf" srcId="{D9036B7B-37A0-4B61-BDEC-D5246300ACF6}" destId="{612DB980-CBDE-4D13-815A-1388A9E9C7B3}" srcOrd="4" destOrd="0" presId="urn:microsoft.com/office/officeart/2009/3/layout/HorizontalOrganizationChart"/>
    <dgm:cxn modelId="{529A8600-BCC4-4F5E-B330-4800161F4BD1}" type="presParOf" srcId="{D9036B7B-37A0-4B61-BDEC-D5246300ACF6}" destId="{7D470365-D589-4127-9FC2-6F0F5854FCCE}" srcOrd="5" destOrd="0" presId="urn:microsoft.com/office/officeart/2009/3/layout/HorizontalOrganizationChart"/>
    <dgm:cxn modelId="{EEC1EE7E-322F-42A9-85E3-78CCFE46964F}" type="presParOf" srcId="{7D470365-D589-4127-9FC2-6F0F5854FCCE}" destId="{ACA66C2A-2808-4F19-B341-BC4DD523D5AE}" srcOrd="0" destOrd="0" presId="urn:microsoft.com/office/officeart/2009/3/layout/HorizontalOrganizationChart"/>
    <dgm:cxn modelId="{792AA91D-F32E-43FD-A77A-A51FF43FF196}" type="presParOf" srcId="{ACA66C2A-2808-4F19-B341-BC4DD523D5AE}" destId="{BC19797C-3EAC-433C-A33D-0B553FC31700}" srcOrd="0" destOrd="0" presId="urn:microsoft.com/office/officeart/2009/3/layout/HorizontalOrganizationChart"/>
    <dgm:cxn modelId="{0D491204-EE65-4350-A212-450F3638EC21}" type="presParOf" srcId="{ACA66C2A-2808-4F19-B341-BC4DD523D5AE}" destId="{8BF258C3-A25D-45C8-84AC-9BE39946FA42}" srcOrd="1" destOrd="0" presId="urn:microsoft.com/office/officeart/2009/3/layout/HorizontalOrganizationChart"/>
    <dgm:cxn modelId="{5AD0FE47-D04B-4709-AD69-ADB7E856AA9C}" type="presParOf" srcId="{7D470365-D589-4127-9FC2-6F0F5854FCCE}" destId="{BB73EDD1-681B-4305-92DB-BD8387B8F4E9}" srcOrd="1" destOrd="0" presId="urn:microsoft.com/office/officeart/2009/3/layout/HorizontalOrganizationChart"/>
    <dgm:cxn modelId="{AFCC38B1-038A-43E7-A79E-B2A0724C8016}" type="presParOf" srcId="{BB73EDD1-681B-4305-92DB-BD8387B8F4E9}" destId="{AFB51507-F9A8-4B10-BFFE-F5DA9D539868}" srcOrd="0" destOrd="0" presId="urn:microsoft.com/office/officeart/2009/3/layout/HorizontalOrganizationChart"/>
    <dgm:cxn modelId="{5957DC25-E940-47F9-97A8-75B07C8967A0}" type="presParOf" srcId="{BB73EDD1-681B-4305-92DB-BD8387B8F4E9}" destId="{C35D6FA5-4A19-45AA-B312-B443FDEFA82C}" srcOrd="1" destOrd="0" presId="urn:microsoft.com/office/officeart/2009/3/layout/HorizontalOrganizationChart"/>
    <dgm:cxn modelId="{ADF6986C-AB41-4EA3-B22E-F3110A57A12D}" type="presParOf" srcId="{C35D6FA5-4A19-45AA-B312-B443FDEFA82C}" destId="{290CA787-271C-4170-9ECB-AE7AF2CC5554}" srcOrd="0" destOrd="0" presId="urn:microsoft.com/office/officeart/2009/3/layout/HorizontalOrganizationChart"/>
    <dgm:cxn modelId="{CB6758E9-CF9E-4EEF-9C88-30CC2325BDBE}" type="presParOf" srcId="{290CA787-271C-4170-9ECB-AE7AF2CC5554}" destId="{BD8EF35C-108F-441F-AC39-09FFF5B23C9A}" srcOrd="0" destOrd="0" presId="urn:microsoft.com/office/officeart/2009/3/layout/HorizontalOrganizationChart"/>
    <dgm:cxn modelId="{B091DCAB-A207-4BE2-9AE7-6CFE844CECC9}" type="presParOf" srcId="{290CA787-271C-4170-9ECB-AE7AF2CC5554}" destId="{66131576-29BB-487B-81A2-1066A742FD00}" srcOrd="1" destOrd="0" presId="urn:microsoft.com/office/officeart/2009/3/layout/HorizontalOrganizationChart"/>
    <dgm:cxn modelId="{F5764B76-56C2-4E68-A80A-4F7CE2FACD77}" type="presParOf" srcId="{C35D6FA5-4A19-45AA-B312-B443FDEFA82C}" destId="{3F1EA7C3-AB78-48B2-8DF3-9857A3DF0325}" srcOrd="1" destOrd="0" presId="urn:microsoft.com/office/officeart/2009/3/layout/HorizontalOrganizationChart"/>
    <dgm:cxn modelId="{D0D83229-1712-40C0-B1BF-2E90388D15DA}" type="presParOf" srcId="{C35D6FA5-4A19-45AA-B312-B443FDEFA82C}" destId="{7AC06CC5-167F-463E-AB07-0105114015EE}" srcOrd="2" destOrd="0" presId="urn:microsoft.com/office/officeart/2009/3/layout/HorizontalOrganizationChart"/>
    <dgm:cxn modelId="{C358D786-D00C-48AD-8465-EC7F02C262AC}" type="presParOf" srcId="{7AC06CC5-167F-463E-AB07-0105114015EE}" destId="{A50A54F7-2369-4A05-AB40-3A8FB45420C5}" srcOrd="0" destOrd="0" presId="urn:microsoft.com/office/officeart/2009/3/layout/HorizontalOrganizationChart"/>
    <dgm:cxn modelId="{518C38AE-7943-4CC4-84CB-C49E398C7E11}" type="presParOf" srcId="{7AC06CC5-167F-463E-AB07-0105114015EE}" destId="{6CDDADB5-3858-4E44-A397-9AEE04F303F9}" srcOrd="1" destOrd="0" presId="urn:microsoft.com/office/officeart/2009/3/layout/HorizontalOrganizationChart"/>
    <dgm:cxn modelId="{37F314BD-1841-41F1-B4AD-2D4EFDA540D8}" type="presParOf" srcId="{6CDDADB5-3858-4E44-A397-9AEE04F303F9}" destId="{00C93262-18C3-4693-B833-224A25FA2CDC}" srcOrd="0" destOrd="0" presId="urn:microsoft.com/office/officeart/2009/3/layout/HorizontalOrganizationChart"/>
    <dgm:cxn modelId="{8F6D79B0-C561-4DFA-8642-2EE517859C45}" type="presParOf" srcId="{00C93262-18C3-4693-B833-224A25FA2CDC}" destId="{9047D269-A61C-4DFA-93FD-7F5B1654AA24}" srcOrd="0" destOrd="0" presId="urn:microsoft.com/office/officeart/2009/3/layout/HorizontalOrganizationChart"/>
    <dgm:cxn modelId="{5B2DBFBF-6293-416A-9AB3-ED54C8DA17B7}" type="presParOf" srcId="{00C93262-18C3-4693-B833-224A25FA2CDC}" destId="{611FEAF3-0C8A-4603-AC77-C27C90299045}" srcOrd="1" destOrd="0" presId="urn:microsoft.com/office/officeart/2009/3/layout/HorizontalOrganizationChart"/>
    <dgm:cxn modelId="{78165F26-4276-435A-BFB4-D07EE6E9F84C}" type="presParOf" srcId="{6CDDADB5-3858-4E44-A397-9AEE04F303F9}" destId="{D320848C-29FF-4AEC-B5A5-F6A9370D02A4}" srcOrd="1" destOrd="0" presId="urn:microsoft.com/office/officeart/2009/3/layout/HorizontalOrganizationChart"/>
    <dgm:cxn modelId="{3AFC58AD-BEF0-468C-B856-F8E0C5C2B969}" type="presParOf" srcId="{6CDDADB5-3858-4E44-A397-9AEE04F303F9}" destId="{E1ACB6D1-EC46-42E4-B989-C1D25C70B209}" srcOrd="2" destOrd="0" presId="urn:microsoft.com/office/officeart/2009/3/layout/HorizontalOrganizationChart"/>
    <dgm:cxn modelId="{28CF06BA-9065-41B1-A93E-527683048670}" type="presParOf" srcId="{7AC06CC5-167F-463E-AB07-0105114015EE}" destId="{F2AD5B5F-D7BC-49E9-BFE8-2F5247E6D47E}" srcOrd="2" destOrd="0" presId="urn:microsoft.com/office/officeart/2009/3/layout/HorizontalOrganizationChart"/>
    <dgm:cxn modelId="{79A16C99-AEFD-4863-8893-926A77BD9F03}" type="presParOf" srcId="{7AC06CC5-167F-463E-AB07-0105114015EE}" destId="{6090C798-1ED8-4C2D-9865-BAE074E631A4}" srcOrd="3" destOrd="0" presId="urn:microsoft.com/office/officeart/2009/3/layout/HorizontalOrganizationChart"/>
    <dgm:cxn modelId="{860A656A-ABC7-45D8-A44A-48AEED066601}" type="presParOf" srcId="{6090C798-1ED8-4C2D-9865-BAE074E631A4}" destId="{E4AED380-FF06-4BE0-A448-006221A99D58}" srcOrd="0" destOrd="0" presId="urn:microsoft.com/office/officeart/2009/3/layout/HorizontalOrganizationChart"/>
    <dgm:cxn modelId="{06D5A62A-5DE0-4548-A84D-289659865B20}" type="presParOf" srcId="{E4AED380-FF06-4BE0-A448-006221A99D58}" destId="{E43FDB1E-3CBB-4536-9A5F-E6890690A889}" srcOrd="0" destOrd="0" presId="urn:microsoft.com/office/officeart/2009/3/layout/HorizontalOrganizationChart"/>
    <dgm:cxn modelId="{307F28E1-33B2-4E3F-B7BC-790F6AFE0D2E}" type="presParOf" srcId="{E4AED380-FF06-4BE0-A448-006221A99D58}" destId="{18E6721C-A126-4CB5-9332-B7B849355E69}" srcOrd="1" destOrd="0" presId="urn:microsoft.com/office/officeart/2009/3/layout/HorizontalOrganizationChart"/>
    <dgm:cxn modelId="{78DD267F-B4DB-4801-AA8F-E76BA92A4FAA}" type="presParOf" srcId="{6090C798-1ED8-4C2D-9865-BAE074E631A4}" destId="{4AA277E0-2B5F-4452-AC1D-50068904CDAD}" srcOrd="1" destOrd="0" presId="urn:microsoft.com/office/officeart/2009/3/layout/HorizontalOrganizationChart"/>
    <dgm:cxn modelId="{F8DDF896-D41E-445B-9A3A-53AA8084D61A}" type="presParOf" srcId="{6090C798-1ED8-4C2D-9865-BAE074E631A4}" destId="{C79EE395-038C-4C67-BAC0-42322637A8B4}" srcOrd="2" destOrd="0" presId="urn:microsoft.com/office/officeart/2009/3/layout/HorizontalOrganizationChart"/>
    <dgm:cxn modelId="{32691AB5-B14A-4F2C-AD9F-58E98F77FBD9}" type="presParOf" srcId="{BB73EDD1-681B-4305-92DB-BD8387B8F4E9}" destId="{B1282C6C-49E2-44EF-A0F6-60760421F94F}" srcOrd="2" destOrd="0" presId="urn:microsoft.com/office/officeart/2009/3/layout/HorizontalOrganizationChart"/>
    <dgm:cxn modelId="{9591606D-78A0-4C5B-AD7B-7484C4BA1C86}" type="presParOf" srcId="{BB73EDD1-681B-4305-92DB-BD8387B8F4E9}" destId="{0D87DADC-5C9F-41DA-8F01-7F1704F6071F}" srcOrd="3" destOrd="0" presId="urn:microsoft.com/office/officeart/2009/3/layout/HorizontalOrganizationChart"/>
    <dgm:cxn modelId="{9E07D578-350D-4F13-A2C6-AA922896FC65}" type="presParOf" srcId="{0D87DADC-5C9F-41DA-8F01-7F1704F6071F}" destId="{185B82D9-0AD7-4BE4-9F33-86CA92548CAE}" srcOrd="0" destOrd="0" presId="urn:microsoft.com/office/officeart/2009/3/layout/HorizontalOrganizationChart"/>
    <dgm:cxn modelId="{DD2E263A-8966-42AA-839D-586419977790}" type="presParOf" srcId="{185B82D9-0AD7-4BE4-9F33-86CA92548CAE}" destId="{E1E02577-1443-4F90-8127-DC0917C6A6B1}" srcOrd="0" destOrd="0" presId="urn:microsoft.com/office/officeart/2009/3/layout/HorizontalOrganizationChart"/>
    <dgm:cxn modelId="{52536C02-D7DC-4DD7-BDCA-7265A39BD6E8}" type="presParOf" srcId="{185B82D9-0AD7-4BE4-9F33-86CA92548CAE}" destId="{8BC72713-6773-475C-9422-C00E55D1F8FC}" srcOrd="1" destOrd="0" presId="urn:microsoft.com/office/officeart/2009/3/layout/HorizontalOrganizationChart"/>
    <dgm:cxn modelId="{1FFA6E57-7B33-42DC-B583-842868E43DD0}" type="presParOf" srcId="{0D87DADC-5C9F-41DA-8F01-7F1704F6071F}" destId="{920202AA-2FBA-42FD-BB8E-E20DDB667E3E}" srcOrd="1" destOrd="0" presId="urn:microsoft.com/office/officeart/2009/3/layout/HorizontalOrganizationChart"/>
    <dgm:cxn modelId="{DF1CDD48-BB8D-4402-A8A1-CC81F3EB4C35}" type="presParOf" srcId="{0D87DADC-5C9F-41DA-8F01-7F1704F6071F}" destId="{32C91D74-8071-4E4B-9D14-2AB073D5DEEC}" srcOrd="2" destOrd="0" presId="urn:microsoft.com/office/officeart/2009/3/layout/HorizontalOrganizationChart"/>
    <dgm:cxn modelId="{27915D86-C11B-4921-8A0E-B31E67A1788D}" type="presParOf" srcId="{7D470365-D589-4127-9FC2-6F0F5854FCCE}" destId="{754E45EE-5C4F-4F6E-824B-0B99CF7D53CE}" srcOrd="2" destOrd="0" presId="urn:microsoft.com/office/officeart/2009/3/layout/HorizontalOrganizationChart"/>
    <dgm:cxn modelId="{ABE4115C-DFF1-4117-80E9-8AD7373863A0}" type="presParOf" srcId="{40B7B651-1EED-4D33-8B8B-8C13D3ADC3EE}" destId="{553ED7B7-8DC4-411A-8EAA-DD06CAB11165}"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6D92A20-7E7E-4AD1-AA37-FEF7EAACB7F8}" type="doc">
      <dgm:prSet loTypeId="urn:microsoft.com/office/officeart/2005/8/layout/vList4" loCatId="list" qsTypeId="urn:microsoft.com/office/officeart/2005/8/quickstyle/simple1" qsCatId="simple" csTypeId="urn:microsoft.com/office/officeart/2005/8/colors/colorful1" csCatId="colorful" phldr="1"/>
      <dgm:spPr/>
      <dgm:t>
        <a:bodyPr/>
        <a:lstStyle/>
        <a:p>
          <a:endParaRPr lang="vi-VN"/>
        </a:p>
      </dgm:t>
    </dgm:pt>
    <dgm:pt modelId="{6C11835D-4728-4935-A4D1-18F0E196AA02}">
      <dgm:prSet/>
      <dgm:spPr/>
      <dgm:t>
        <a:bodyPr/>
        <a:lstStyle/>
        <a:p>
          <a:r>
            <a:rPr lang="en-US" dirty="0"/>
            <a:t>Ban </a:t>
          </a:r>
          <a:r>
            <a:rPr lang="en-US" dirty="0" err="1"/>
            <a:t>dạng</a:t>
          </a:r>
          <a:r>
            <a:rPr lang="en-US" dirty="0"/>
            <a:t> </a:t>
          </a:r>
          <a:r>
            <a:rPr lang="en-US" dirty="0" err="1"/>
            <a:t>dát</a:t>
          </a:r>
          <a:r>
            <a:rPr lang="en-US" dirty="0"/>
            <a:t> </a:t>
          </a:r>
          <a:r>
            <a:rPr lang="en-US" dirty="0" err="1"/>
            <a:t>sẩn</a:t>
          </a:r>
          <a:r>
            <a:rPr lang="en-US" dirty="0"/>
            <a:t> (macula, </a:t>
          </a:r>
          <a:r>
            <a:rPr lang="en-US" dirty="0" err="1"/>
            <a:t>papula</a:t>
          </a:r>
          <a:r>
            <a:rPr lang="en-US" dirty="0"/>
            <a:t>), </a:t>
          </a:r>
          <a:r>
            <a:rPr lang="en-US" dirty="0" err="1"/>
            <a:t>mảng</a:t>
          </a:r>
          <a:r>
            <a:rPr lang="en-US" dirty="0"/>
            <a:t> (plaque)</a:t>
          </a:r>
          <a:endParaRPr lang="vi-VN" dirty="0"/>
        </a:p>
      </dgm:t>
    </dgm:pt>
    <dgm:pt modelId="{038FD01F-4E27-4262-BDCA-C8E128337177}" type="parTrans" cxnId="{C98E63CC-73ED-4C50-BEAF-55593D15EB94}">
      <dgm:prSet/>
      <dgm:spPr/>
      <dgm:t>
        <a:bodyPr/>
        <a:lstStyle/>
        <a:p>
          <a:endParaRPr lang="vi-VN"/>
        </a:p>
      </dgm:t>
    </dgm:pt>
    <dgm:pt modelId="{4D379F52-E558-4D14-8D9D-DBF1A9564E39}" type="sibTrans" cxnId="{C98E63CC-73ED-4C50-BEAF-55593D15EB94}">
      <dgm:prSet/>
      <dgm:spPr/>
      <dgm:t>
        <a:bodyPr/>
        <a:lstStyle/>
        <a:p>
          <a:endParaRPr lang="vi-VN"/>
        </a:p>
      </dgm:t>
    </dgm:pt>
    <dgm:pt modelId="{A4ABFA62-2EB6-48D2-9CF1-D18881FECCEA}">
      <dgm:prSet/>
      <dgm:spPr/>
      <dgm:t>
        <a:bodyPr/>
        <a:lstStyle/>
        <a:p>
          <a:r>
            <a:rPr lang="en-US" dirty="0" err="1"/>
            <a:t>Loét</a:t>
          </a:r>
          <a:r>
            <a:rPr lang="en-US" dirty="0"/>
            <a:t>, </a:t>
          </a:r>
          <a:r>
            <a:rPr lang="en-US" dirty="0" err="1"/>
            <a:t>hoại</a:t>
          </a:r>
          <a:r>
            <a:rPr lang="en-US" dirty="0"/>
            <a:t> </a:t>
          </a:r>
          <a:r>
            <a:rPr lang="en-US" dirty="0" err="1"/>
            <a:t>tử</a:t>
          </a:r>
          <a:r>
            <a:rPr lang="en-US" dirty="0"/>
            <a:t> (ulcer, eschar)</a:t>
          </a:r>
          <a:endParaRPr lang="vi-VN" dirty="0"/>
        </a:p>
      </dgm:t>
    </dgm:pt>
    <dgm:pt modelId="{7C718120-C057-4A6E-B008-C6120BD6A990}" type="parTrans" cxnId="{FB3924A5-282B-409D-B5D0-3EDB30832871}">
      <dgm:prSet/>
      <dgm:spPr/>
      <dgm:t>
        <a:bodyPr/>
        <a:lstStyle/>
        <a:p>
          <a:endParaRPr lang="vi-VN"/>
        </a:p>
      </dgm:t>
    </dgm:pt>
    <dgm:pt modelId="{BC7AC7AD-AFAB-48F1-8C08-6C3AF55ED530}" type="sibTrans" cxnId="{FB3924A5-282B-409D-B5D0-3EDB30832871}">
      <dgm:prSet/>
      <dgm:spPr/>
      <dgm:t>
        <a:bodyPr/>
        <a:lstStyle/>
        <a:p>
          <a:endParaRPr lang="vi-VN"/>
        </a:p>
      </dgm:t>
    </dgm:pt>
    <dgm:pt modelId="{F17BEA1B-985C-4C0D-99AB-ED009C233A3B}">
      <dgm:prSet/>
      <dgm:spPr/>
      <dgm:t>
        <a:bodyPr/>
        <a:lstStyle/>
        <a:p>
          <a:r>
            <a:rPr lang="en-US" dirty="0"/>
            <a:t>Ban </a:t>
          </a:r>
          <a:r>
            <a:rPr lang="en-US" dirty="0" err="1"/>
            <a:t>mày</a:t>
          </a:r>
          <a:r>
            <a:rPr lang="en-US" dirty="0"/>
            <a:t> </a:t>
          </a:r>
          <a:r>
            <a:rPr lang="en-US" dirty="0" err="1"/>
            <a:t>đay</a:t>
          </a:r>
          <a:r>
            <a:rPr lang="en-US" dirty="0"/>
            <a:t> (</a:t>
          </a:r>
          <a:r>
            <a:rPr lang="en-US" dirty="0" err="1"/>
            <a:t>urticairial</a:t>
          </a:r>
          <a:r>
            <a:rPr lang="en-US" dirty="0"/>
            <a:t> rash)</a:t>
          </a:r>
          <a:endParaRPr lang="vi-VN" dirty="0"/>
        </a:p>
      </dgm:t>
    </dgm:pt>
    <dgm:pt modelId="{60C60A7F-942D-4CFB-965D-C0DF0FF5258A}" type="parTrans" cxnId="{FB1DD9BC-F6EA-4FE0-B1DE-79EAC27F83C3}">
      <dgm:prSet/>
      <dgm:spPr/>
      <dgm:t>
        <a:bodyPr/>
        <a:lstStyle/>
        <a:p>
          <a:endParaRPr lang="vi-VN"/>
        </a:p>
      </dgm:t>
    </dgm:pt>
    <dgm:pt modelId="{D910B4F5-DE21-40CB-B139-4542799A89A2}" type="sibTrans" cxnId="{FB1DD9BC-F6EA-4FE0-B1DE-79EAC27F83C3}">
      <dgm:prSet/>
      <dgm:spPr/>
      <dgm:t>
        <a:bodyPr/>
        <a:lstStyle/>
        <a:p>
          <a:endParaRPr lang="vi-VN"/>
        </a:p>
      </dgm:t>
    </dgm:pt>
    <dgm:pt modelId="{94CAD8DF-65FF-44D1-8595-EFA78CBD8D99}">
      <dgm:prSet/>
      <dgm:spPr/>
      <dgm:t>
        <a:bodyPr/>
        <a:lstStyle/>
        <a:p>
          <a:r>
            <a:rPr lang="en-US" dirty="0"/>
            <a:t>Ban </a:t>
          </a:r>
          <a:r>
            <a:rPr lang="en-US" dirty="0" err="1"/>
            <a:t>có</a:t>
          </a:r>
          <a:r>
            <a:rPr lang="en-US" dirty="0"/>
            <a:t> </a:t>
          </a:r>
          <a:r>
            <a:rPr lang="en-US" dirty="0" err="1"/>
            <a:t>mụn</a:t>
          </a:r>
          <a:r>
            <a:rPr lang="en-US" dirty="0"/>
            <a:t> </a:t>
          </a:r>
          <a:r>
            <a:rPr lang="en-US" dirty="0" err="1"/>
            <a:t>nước</a:t>
          </a:r>
          <a:r>
            <a:rPr lang="en-US" dirty="0"/>
            <a:t> (vesicular, bulla), </a:t>
          </a:r>
          <a:r>
            <a:rPr lang="en-US" dirty="0" err="1"/>
            <a:t>mụn</a:t>
          </a:r>
          <a:r>
            <a:rPr lang="en-US" dirty="0"/>
            <a:t> </a:t>
          </a:r>
          <a:r>
            <a:rPr lang="en-US" dirty="0" err="1"/>
            <a:t>mủ</a:t>
          </a:r>
          <a:r>
            <a:rPr lang="en-US" dirty="0"/>
            <a:t> ( pustule)</a:t>
          </a:r>
          <a:endParaRPr lang="vi-VN" dirty="0"/>
        </a:p>
      </dgm:t>
    </dgm:pt>
    <dgm:pt modelId="{B6085BF1-C0E7-48A7-9D0D-A55FDF82DC5C}" type="parTrans" cxnId="{13EA56C0-DB0A-4154-8064-65AB7084385F}">
      <dgm:prSet/>
      <dgm:spPr/>
      <dgm:t>
        <a:bodyPr/>
        <a:lstStyle/>
        <a:p>
          <a:endParaRPr lang="vi-VN"/>
        </a:p>
      </dgm:t>
    </dgm:pt>
    <dgm:pt modelId="{7CC583C6-FA37-484C-9480-D8B0D3D6E372}" type="sibTrans" cxnId="{13EA56C0-DB0A-4154-8064-65AB7084385F}">
      <dgm:prSet/>
      <dgm:spPr/>
      <dgm:t>
        <a:bodyPr/>
        <a:lstStyle/>
        <a:p>
          <a:endParaRPr lang="vi-VN"/>
        </a:p>
      </dgm:t>
    </dgm:pt>
    <dgm:pt modelId="{D951CA6E-B406-421D-B4D0-2E0083A746A4}">
      <dgm:prSet/>
      <dgm:spPr/>
      <dgm:t>
        <a:bodyPr/>
        <a:lstStyle/>
        <a:p>
          <a:r>
            <a:rPr lang="en-US" dirty="0"/>
            <a:t>Ban </a:t>
          </a:r>
          <a:r>
            <a:rPr lang="en-US" dirty="0" err="1"/>
            <a:t>xuất</a:t>
          </a:r>
          <a:r>
            <a:rPr lang="en-US" dirty="0"/>
            <a:t> </a:t>
          </a:r>
          <a:r>
            <a:rPr lang="en-US" dirty="0" err="1"/>
            <a:t>huyết</a:t>
          </a:r>
          <a:r>
            <a:rPr lang="en-US" dirty="0"/>
            <a:t> (petechiae, purpura)</a:t>
          </a:r>
          <a:endParaRPr lang="vi-VN" dirty="0"/>
        </a:p>
      </dgm:t>
    </dgm:pt>
    <dgm:pt modelId="{853092CA-BBAF-4F51-ACA8-BB10B8036B23}" type="parTrans" cxnId="{AA639FAD-E2CE-469B-B75D-33139071B13D}">
      <dgm:prSet/>
      <dgm:spPr/>
      <dgm:t>
        <a:bodyPr/>
        <a:lstStyle/>
        <a:p>
          <a:endParaRPr lang="vi-VN"/>
        </a:p>
      </dgm:t>
    </dgm:pt>
    <dgm:pt modelId="{1343644E-D9D3-4CBE-880F-1CCAED077236}" type="sibTrans" cxnId="{AA639FAD-E2CE-469B-B75D-33139071B13D}">
      <dgm:prSet/>
      <dgm:spPr/>
      <dgm:t>
        <a:bodyPr/>
        <a:lstStyle/>
        <a:p>
          <a:endParaRPr lang="vi-VN"/>
        </a:p>
      </dgm:t>
    </dgm:pt>
    <dgm:pt modelId="{6C5C8AEB-D3DD-4DCF-B1B6-964F91ED9FC8}" type="pres">
      <dgm:prSet presAssocID="{46D92A20-7E7E-4AD1-AA37-FEF7EAACB7F8}" presName="linear" presStyleCnt="0">
        <dgm:presLayoutVars>
          <dgm:dir/>
          <dgm:resizeHandles val="exact"/>
        </dgm:presLayoutVars>
      </dgm:prSet>
      <dgm:spPr/>
    </dgm:pt>
    <dgm:pt modelId="{46DECC1C-11B2-4B36-A0FB-D0F1A575DF3E}" type="pres">
      <dgm:prSet presAssocID="{6C11835D-4728-4935-A4D1-18F0E196AA02}" presName="comp" presStyleCnt="0"/>
      <dgm:spPr/>
    </dgm:pt>
    <dgm:pt modelId="{36A178EA-4B1A-444F-B7CA-4B5C2FC1565A}" type="pres">
      <dgm:prSet presAssocID="{6C11835D-4728-4935-A4D1-18F0E196AA02}" presName="box" presStyleLbl="node1" presStyleIdx="0" presStyleCnt="5"/>
      <dgm:spPr/>
    </dgm:pt>
    <dgm:pt modelId="{30A0DFDB-AAAA-4B5A-997C-1CB05AAF9337}" type="pres">
      <dgm:prSet presAssocID="{6C11835D-4728-4935-A4D1-18F0E196AA02}" presName="img" presStyleLbl="fgImgPlace1" presStyleIdx="0" presStyleCnt="5"/>
      <dgm:spPr>
        <a:blipFill>
          <a:blip xmlns:r="http://schemas.openxmlformats.org/officeDocument/2006/relationships" r:embed="rId1"/>
          <a:srcRect/>
          <a:stretch>
            <a:fillRect t="-53000" b="-53000"/>
          </a:stretch>
        </a:blipFill>
      </dgm:spPr>
    </dgm:pt>
    <dgm:pt modelId="{0261CB8D-9EDD-436D-9465-BBF4EE48C095}" type="pres">
      <dgm:prSet presAssocID="{6C11835D-4728-4935-A4D1-18F0E196AA02}" presName="text" presStyleLbl="node1" presStyleIdx="0" presStyleCnt="5">
        <dgm:presLayoutVars>
          <dgm:bulletEnabled val="1"/>
        </dgm:presLayoutVars>
      </dgm:prSet>
      <dgm:spPr/>
    </dgm:pt>
    <dgm:pt modelId="{87937FC5-2461-4297-BCBB-0E0DA245E57E}" type="pres">
      <dgm:prSet presAssocID="{4D379F52-E558-4D14-8D9D-DBF1A9564E39}" presName="spacer" presStyleCnt="0"/>
      <dgm:spPr/>
    </dgm:pt>
    <dgm:pt modelId="{8995972A-5282-4146-945F-F122C599214E}" type="pres">
      <dgm:prSet presAssocID="{D951CA6E-B406-421D-B4D0-2E0083A746A4}" presName="comp" presStyleCnt="0"/>
      <dgm:spPr/>
    </dgm:pt>
    <dgm:pt modelId="{AF686F8D-669D-44B1-953F-0B3C413C3E8E}" type="pres">
      <dgm:prSet presAssocID="{D951CA6E-B406-421D-B4D0-2E0083A746A4}" presName="box" presStyleLbl="node1" presStyleIdx="1" presStyleCnt="5"/>
      <dgm:spPr/>
    </dgm:pt>
    <dgm:pt modelId="{26EF2986-3A78-40C9-AC52-55D1EE80F725}" type="pres">
      <dgm:prSet presAssocID="{D951CA6E-B406-421D-B4D0-2E0083A746A4}" presName="img" presStyleLbl="fgImgPlace1" presStyleIdx="1" presStyleCnt="5"/>
      <dgm:spPr>
        <a:blipFill>
          <a:blip xmlns:r="http://schemas.openxmlformats.org/officeDocument/2006/relationships" r:embed="rId2"/>
          <a:srcRect/>
          <a:stretch>
            <a:fillRect t="-104000" b="-104000"/>
          </a:stretch>
        </a:blipFill>
      </dgm:spPr>
    </dgm:pt>
    <dgm:pt modelId="{5F52541A-CB4E-41B7-8B1B-89088FFA8D11}" type="pres">
      <dgm:prSet presAssocID="{D951CA6E-B406-421D-B4D0-2E0083A746A4}" presName="text" presStyleLbl="node1" presStyleIdx="1" presStyleCnt="5">
        <dgm:presLayoutVars>
          <dgm:bulletEnabled val="1"/>
        </dgm:presLayoutVars>
      </dgm:prSet>
      <dgm:spPr/>
    </dgm:pt>
    <dgm:pt modelId="{39B137D1-8942-4DCB-AADA-1F1A1E1F1C27}" type="pres">
      <dgm:prSet presAssocID="{1343644E-D9D3-4CBE-880F-1CCAED077236}" presName="spacer" presStyleCnt="0"/>
      <dgm:spPr/>
    </dgm:pt>
    <dgm:pt modelId="{1D662C6E-1118-4AAF-BC84-BE51E17B01E2}" type="pres">
      <dgm:prSet presAssocID="{94CAD8DF-65FF-44D1-8595-EFA78CBD8D99}" presName="comp" presStyleCnt="0"/>
      <dgm:spPr/>
    </dgm:pt>
    <dgm:pt modelId="{763561CC-0563-4F63-913C-818964275947}" type="pres">
      <dgm:prSet presAssocID="{94CAD8DF-65FF-44D1-8595-EFA78CBD8D99}" presName="box" presStyleLbl="node1" presStyleIdx="2" presStyleCnt="5"/>
      <dgm:spPr/>
    </dgm:pt>
    <dgm:pt modelId="{A5EBC64A-E4DE-46EA-9962-3397006AC475}" type="pres">
      <dgm:prSet presAssocID="{94CAD8DF-65FF-44D1-8595-EFA78CBD8D99}" presName="img" presStyleLbl="fgImgPlace1" presStyleIdx="2" presStyleCnt="5"/>
      <dgm:spPr>
        <a:blipFill>
          <a:blip xmlns:r="http://schemas.openxmlformats.org/officeDocument/2006/relationships" r:embed="rId3"/>
          <a:srcRect/>
          <a:stretch>
            <a:fillRect t="-49000" b="-49000"/>
          </a:stretch>
        </a:blipFill>
      </dgm:spPr>
    </dgm:pt>
    <dgm:pt modelId="{048A9656-A0B7-4798-8E36-544FFC469C51}" type="pres">
      <dgm:prSet presAssocID="{94CAD8DF-65FF-44D1-8595-EFA78CBD8D99}" presName="text" presStyleLbl="node1" presStyleIdx="2" presStyleCnt="5">
        <dgm:presLayoutVars>
          <dgm:bulletEnabled val="1"/>
        </dgm:presLayoutVars>
      </dgm:prSet>
      <dgm:spPr/>
    </dgm:pt>
    <dgm:pt modelId="{9074F04B-7D70-4D82-A5CA-7AF25666C6B7}" type="pres">
      <dgm:prSet presAssocID="{7CC583C6-FA37-484C-9480-D8B0D3D6E372}" presName="spacer" presStyleCnt="0"/>
      <dgm:spPr/>
    </dgm:pt>
    <dgm:pt modelId="{64729407-D870-44BC-99E3-6B31F42E4EDE}" type="pres">
      <dgm:prSet presAssocID="{F17BEA1B-985C-4C0D-99AB-ED009C233A3B}" presName="comp" presStyleCnt="0"/>
      <dgm:spPr/>
    </dgm:pt>
    <dgm:pt modelId="{94CB1D88-6D7A-4E96-A55F-169AE7A1DB52}" type="pres">
      <dgm:prSet presAssocID="{F17BEA1B-985C-4C0D-99AB-ED009C233A3B}" presName="box" presStyleLbl="node1" presStyleIdx="3" presStyleCnt="5"/>
      <dgm:spPr/>
    </dgm:pt>
    <dgm:pt modelId="{2330AA25-841F-4720-8194-5B78A3C1C2DA}" type="pres">
      <dgm:prSet presAssocID="{F17BEA1B-985C-4C0D-99AB-ED009C233A3B}" presName="img" presStyleLbl="fgImgPlace1" presStyleIdx="3" presStyleCnt="5"/>
      <dgm:spPr>
        <a:blipFill>
          <a:blip xmlns:r="http://schemas.openxmlformats.org/officeDocument/2006/relationships" r:embed="rId4"/>
          <a:srcRect/>
          <a:stretch>
            <a:fillRect t="-40000" b="-40000"/>
          </a:stretch>
        </a:blipFill>
      </dgm:spPr>
    </dgm:pt>
    <dgm:pt modelId="{7836A4D2-1B63-4F7C-A821-E4F33F9CD7BE}" type="pres">
      <dgm:prSet presAssocID="{F17BEA1B-985C-4C0D-99AB-ED009C233A3B}" presName="text" presStyleLbl="node1" presStyleIdx="3" presStyleCnt="5">
        <dgm:presLayoutVars>
          <dgm:bulletEnabled val="1"/>
        </dgm:presLayoutVars>
      </dgm:prSet>
      <dgm:spPr/>
    </dgm:pt>
    <dgm:pt modelId="{D1726F2A-C903-456A-A120-360328DB2A5B}" type="pres">
      <dgm:prSet presAssocID="{D910B4F5-DE21-40CB-B139-4542799A89A2}" presName="spacer" presStyleCnt="0"/>
      <dgm:spPr/>
    </dgm:pt>
    <dgm:pt modelId="{9C1C1C48-DB84-49FE-A145-B95953CF207E}" type="pres">
      <dgm:prSet presAssocID="{A4ABFA62-2EB6-48D2-9CF1-D18881FECCEA}" presName="comp" presStyleCnt="0"/>
      <dgm:spPr/>
    </dgm:pt>
    <dgm:pt modelId="{54171409-12BF-44B6-BAFA-39FD76E1E971}" type="pres">
      <dgm:prSet presAssocID="{A4ABFA62-2EB6-48D2-9CF1-D18881FECCEA}" presName="box" presStyleLbl="node1" presStyleIdx="4" presStyleCnt="5"/>
      <dgm:spPr/>
    </dgm:pt>
    <dgm:pt modelId="{DDA63169-D739-48DA-83A9-22271A30EF30}" type="pres">
      <dgm:prSet presAssocID="{A4ABFA62-2EB6-48D2-9CF1-D18881FECCEA}" presName="img" presStyleLbl="fgImgPlace1" presStyleIdx="4" presStyleCnt="5"/>
      <dgm:spPr>
        <a:blipFill>
          <a:blip xmlns:r="http://schemas.openxmlformats.org/officeDocument/2006/relationships" r:embed="rId5"/>
          <a:srcRect/>
          <a:stretch>
            <a:fillRect t="-50000" b="-50000"/>
          </a:stretch>
        </a:blipFill>
      </dgm:spPr>
    </dgm:pt>
    <dgm:pt modelId="{05C5178D-270C-4972-86C4-69731271084A}" type="pres">
      <dgm:prSet presAssocID="{A4ABFA62-2EB6-48D2-9CF1-D18881FECCEA}" presName="text" presStyleLbl="node1" presStyleIdx="4" presStyleCnt="5">
        <dgm:presLayoutVars>
          <dgm:bulletEnabled val="1"/>
        </dgm:presLayoutVars>
      </dgm:prSet>
      <dgm:spPr/>
    </dgm:pt>
  </dgm:ptLst>
  <dgm:cxnLst>
    <dgm:cxn modelId="{399E1300-6AE7-4003-BB68-C389772782B5}" type="presOf" srcId="{6C11835D-4728-4935-A4D1-18F0E196AA02}" destId="{0261CB8D-9EDD-436D-9465-BBF4EE48C095}" srcOrd="1" destOrd="0" presId="urn:microsoft.com/office/officeart/2005/8/layout/vList4"/>
    <dgm:cxn modelId="{42B7E80A-972B-4169-A1C3-381D592C7D45}" type="presOf" srcId="{D951CA6E-B406-421D-B4D0-2E0083A746A4}" destId="{5F52541A-CB4E-41B7-8B1B-89088FFA8D11}" srcOrd="1" destOrd="0" presId="urn:microsoft.com/office/officeart/2005/8/layout/vList4"/>
    <dgm:cxn modelId="{331B9610-9FA1-4C74-B1DC-241339CE4350}" type="presOf" srcId="{F17BEA1B-985C-4C0D-99AB-ED009C233A3B}" destId="{7836A4D2-1B63-4F7C-A821-E4F33F9CD7BE}" srcOrd="1" destOrd="0" presId="urn:microsoft.com/office/officeart/2005/8/layout/vList4"/>
    <dgm:cxn modelId="{CCAEB031-BAEE-4827-A7CB-AB7131694947}" type="presOf" srcId="{F17BEA1B-985C-4C0D-99AB-ED009C233A3B}" destId="{94CB1D88-6D7A-4E96-A55F-169AE7A1DB52}" srcOrd="0" destOrd="0" presId="urn:microsoft.com/office/officeart/2005/8/layout/vList4"/>
    <dgm:cxn modelId="{70D3BC3A-2A25-48FB-B276-F42DB6CA38F1}" type="presOf" srcId="{94CAD8DF-65FF-44D1-8595-EFA78CBD8D99}" destId="{763561CC-0563-4F63-913C-818964275947}" srcOrd="0" destOrd="0" presId="urn:microsoft.com/office/officeart/2005/8/layout/vList4"/>
    <dgm:cxn modelId="{1DB7093C-2105-4782-A5B4-22461E4496CD}" type="presOf" srcId="{D951CA6E-B406-421D-B4D0-2E0083A746A4}" destId="{AF686F8D-669D-44B1-953F-0B3C413C3E8E}" srcOrd="0" destOrd="0" presId="urn:microsoft.com/office/officeart/2005/8/layout/vList4"/>
    <dgm:cxn modelId="{EA926B41-3FBC-4A3D-91BB-633EE90EAF13}" type="presOf" srcId="{94CAD8DF-65FF-44D1-8595-EFA78CBD8D99}" destId="{048A9656-A0B7-4798-8E36-544FFC469C51}" srcOrd="1" destOrd="0" presId="urn:microsoft.com/office/officeart/2005/8/layout/vList4"/>
    <dgm:cxn modelId="{77B3E463-B77F-43D8-8A80-CA814707E165}" type="presOf" srcId="{A4ABFA62-2EB6-48D2-9CF1-D18881FECCEA}" destId="{05C5178D-270C-4972-86C4-69731271084A}" srcOrd="1" destOrd="0" presId="urn:microsoft.com/office/officeart/2005/8/layout/vList4"/>
    <dgm:cxn modelId="{75813A49-35F2-4C73-85BE-33FC9BEB3951}" type="presOf" srcId="{6C11835D-4728-4935-A4D1-18F0E196AA02}" destId="{36A178EA-4B1A-444F-B7CA-4B5C2FC1565A}" srcOrd="0" destOrd="0" presId="urn:microsoft.com/office/officeart/2005/8/layout/vList4"/>
    <dgm:cxn modelId="{731E1E58-EE00-47F9-8C42-DF7D87582FDC}" type="presOf" srcId="{46D92A20-7E7E-4AD1-AA37-FEF7EAACB7F8}" destId="{6C5C8AEB-D3DD-4DCF-B1B6-964F91ED9FC8}" srcOrd="0" destOrd="0" presId="urn:microsoft.com/office/officeart/2005/8/layout/vList4"/>
    <dgm:cxn modelId="{590ADB78-E9F1-4AFB-B7C6-250DDDBA7C23}" type="presOf" srcId="{A4ABFA62-2EB6-48D2-9CF1-D18881FECCEA}" destId="{54171409-12BF-44B6-BAFA-39FD76E1E971}" srcOrd="0" destOrd="0" presId="urn:microsoft.com/office/officeart/2005/8/layout/vList4"/>
    <dgm:cxn modelId="{FB3924A5-282B-409D-B5D0-3EDB30832871}" srcId="{46D92A20-7E7E-4AD1-AA37-FEF7EAACB7F8}" destId="{A4ABFA62-2EB6-48D2-9CF1-D18881FECCEA}" srcOrd="4" destOrd="0" parTransId="{7C718120-C057-4A6E-B008-C6120BD6A990}" sibTransId="{BC7AC7AD-AFAB-48F1-8C08-6C3AF55ED530}"/>
    <dgm:cxn modelId="{AA639FAD-E2CE-469B-B75D-33139071B13D}" srcId="{46D92A20-7E7E-4AD1-AA37-FEF7EAACB7F8}" destId="{D951CA6E-B406-421D-B4D0-2E0083A746A4}" srcOrd="1" destOrd="0" parTransId="{853092CA-BBAF-4F51-ACA8-BB10B8036B23}" sibTransId="{1343644E-D9D3-4CBE-880F-1CCAED077236}"/>
    <dgm:cxn modelId="{FB1DD9BC-F6EA-4FE0-B1DE-79EAC27F83C3}" srcId="{46D92A20-7E7E-4AD1-AA37-FEF7EAACB7F8}" destId="{F17BEA1B-985C-4C0D-99AB-ED009C233A3B}" srcOrd="3" destOrd="0" parTransId="{60C60A7F-942D-4CFB-965D-C0DF0FF5258A}" sibTransId="{D910B4F5-DE21-40CB-B139-4542799A89A2}"/>
    <dgm:cxn modelId="{13EA56C0-DB0A-4154-8064-65AB7084385F}" srcId="{46D92A20-7E7E-4AD1-AA37-FEF7EAACB7F8}" destId="{94CAD8DF-65FF-44D1-8595-EFA78CBD8D99}" srcOrd="2" destOrd="0" parTransId="{B6085BF1-C0E7-48A7-9D0D-A55FDF82DC5C}" sibTransId="{7CC583C6-FA37-484C-9480-D8B0D3D6E372}"/>
    <dgm:cxn modelId="{C98E63CC-73ED-4C50-BEAF-55593D15EB94}" srcId="{46D92A20-7E7E-4AD1-AA37-FEF7EAACB7F8}" destId="{6C11835D-4728-4935-A4D1-18F0E196AA02}" srcOrd="0" destOrd="0" parTransId="{038FD01F-4E27-4262-BDCA-C8E128337177}" sibTransId="{4D379F52-E558-4D14-8D9D-DBF1A9564E39}"/>
    <dgm:cxn modelId="{31BA7B8B-3D18-4736-A98C-23F9CCA3DE7D}" type="presParOf" srcId="{6C5C8AEB-D3DD-4DCF-B1B6-964F91ED9FC8}" destId="{46DECC1C-11B2-4B36-A0FB-D0F1A575DF3E}" srcOrd="0" destOrd="0" presId="urn:microsoft.com/office/officeart/2005/8/layout/vList4"/>
    <dgm:cxn modelId="{D6CFF308-31ED-4D78-BE04-CF681795F0F5}" type="presParOf" srcId="{46DECC1C-11B2-4B36-A0FB-D0F1A575DF3E}" destId="{36A178EA-4B1A-444F-B7CA-4B5C2FC1565A}" srcOrd="0" destOrd="0" presId="urn:microsoft.com/office/officeart/2005/8/layout/vList4"/>
    <dgm:cxn modelId="{1B7E9DB6-63D3-4C08-BE6A-266B0C90E7BB}" type="presParOf" srcId="{46DECC1C-11B2-4B36-A0FB-D0F1A575DF3E}" destId="{30A0DFDB-AAAA-4B5A-997C-1CB05AAF9337}" srcOrd="1" destOrd="0" presId="urn:microsoft.com/office/officeart/2005/8/layout/vList4"/>
    <dgm:cxn modelId="{1353C7CF-9835-4980-84CB-26C5CFEAC638}" type="presParOf" srcId="{46DECC1C-11B2-4B36-A0FB-D0F1A575DF3E}" destId="{0261CB8D-9EDD-436D-9465-BBF4EE48C095}" srcOrd="2" destOrd="0" presId="urn:microsoft.com/office/officeart/2005/8/layout/vList4"/>
    <dgm:cxn modelId="{FEB47437-F4D3-49EA-933B-C10CAD8236D9}" type="presParOf" srcId="{6C5C8AEB-D3DD-4DCF-B1B6-964F91ED9FC8}" destId="{87937FC5-2461-4297-BCBB-0E0DA245E57E}" srcOrd="1" destOrd="0" presId="urn:microsoft.com/office/officeart/2005/8/layout/vList4"/>
    <dgm:cxn modelId="{8B0AD9F9-0B47-4240-A9D4-1491C35AA6A6}" type="presParOf" srcId="{6C5C8AEB-D3DD-4DCF-B1B6-964F91ED9FC8}" destId="{8995972A-5282-4146-945F-F122C599214E}" srcOrd="2" destOrd="0" presId="urn:microsoft.com/office/officeart/2005/8/layout/vList4"/>
    <dgm:cxn modelId="{61E97986-1F53-4512-B9C7-89399AC88F29}" type="presParOf" srcId="{8995972A-5282-4146-945F-F122C599214E}" destId="{AF686F8D-669D-44B1-953F-0B3C413C3E8E}" srcOrd="0" destOrd="0" presId="urn:microsoft.com/office/officeart/2005/8/layout/vList4"/>
    <dgm:cxn modelId="{EC40A188-443F-4481-AFCF-5084D15F5D21}" type="presParOf" srcId="{8995972A-5282-4146-945F-F122C599214E}" destId="{26EF2986-3A78-40C9-AC52-55D1EE80F725}" srcOrd="1" destOrd="0" presId="urn:microsoft.com/office/officeart/2005/8/layout/vList4"/>
    <dgm:cxn modelId="{4AEC0FCC-0065-49AD-9E23-88C1B542E41B}" type="presParOf" srcId="{8995972A-5282-4146-945F-F122C599214E}" destId="{5F52541A-CB4E-41B7-8B1B-89088FFA8D11}" srcOrd="2" destOrd="0" presId="urn:microsoft.com/office/officeart/2005/8/layout/vList4"/>
    <dgm:cxn modelId="{B8C0F9B0-B59E-4347-B9F8-F2DDF8456424}" type="presParOf" srcId="{6C5C8AEB-D3DD-4DCF-B1B6-964F91ED9FC8}" destId="{39B137D1-8942-4DCB-AADA-1F1A1E1F1C27}" srcOrd="3" destOrd="0" presId="urn:microsoft.com/office/officeart/2005/8/layout/vList4"/>
    <dgm:cxn modelId="{F1606CA0-1AB8-4B5B-B6E6-4103004015A7}" type="presParOf" srcId="{6C5C8AEB-D3DD-4DCF-B1B6-964F91ED9FC8}" destId="{1D662C6E-1118-4AAF-BC84-BE51E17B01E2}" srcOrd="4" destOrd="0" presId="urn:microsoft.com/office/officeart/2005/8/layout/vList4"/>
    <dgm:cxn modelId="{95BC7BDC-8AC5-4991-97AE-BB8E845B4071}" type="presParOf" srcId="{1D662C6E-1118-4AAF-BC84-BE51E17B01E2}" destId="{763561CC-0563-4F63-913C-818964275947}" srcOrd="0" destOrd="0" presId="urn:microsoft.com/office/officeart/2005/8/layout/vList4"/>
    <dgm:cxn modelId="{15DF9446-6751-4B05-82F1-83D36E0804EC}" type="presParOf" srcId="{1D662C6E-1118-4AAF-BC84-BE51E17B01E2}" destId="{A5EBC64A-E4DE-46EA-9962-3397006AC475}" srcOrd="1" destOrd="0" presId="urn:microsoft.com/office/officeart/2005/8/layout/vList4"/>
    <dgm:cxn modelId="{E6E59262-2B64-442C-A4BF-97C817E40D46}" type="presParOf" srcId="{1D662C6E-1118-4AAF-BC84-BE51E17B01E2}" destId="{048A9656-A0B7-4798-8E36-544FFC469C51}" srcOrd="2" destOrd="0" presId="urn:microsoft.com/office/officeart/2005/8/layout/vList4"/>
    <dgm:cxn modelId="{5317DB27-98DA-4990-B406-C9178FFB1697}" type="presParOf" srcId="{6C5C8AEB-D3DD-4DCF-B1B6-964F91ED9FC8}" destId="{9074F04B-7D70-4D82-A5CA-7AF25666C6B7}" srcOrd="5" destOrd="0" presId="urn:microsoft.com/office/officeart/2005/8/layout/vList4"/>
    <dgm:cxn modelId="{3821DE30-7198-4286-A2BD-E4EECD9BDB82}" type="presParOf" srcId="{6C5C8AEB-D3DD-4DCF-B1B6-964F91ED9FC8}" destId="{64729407-D870-44BC-99E3-6B31F42E4EDE}" srcOrd="6" destOrd="0" presId="urn:microsoft.com/office/officeart/2005/8/layout/vList4"/>
    <dgm:cxn modelId="{1552D12D-725E-402D-B081-AF1D106A699E}" type="presParOf" srcId="{64729407-D870-44BC-99E3-6B31F42E4EDE}" destId="{94CB1D88-6D7A-4E96-A55F-169AE7A1DB52}" srcOrd="0" destOrd="0" presId="urn:microsoft.com/office/officeart/2005/8/layout/vList4"/>
    <dgm:cxn modelId="{DE958515-4F35-47ED-B6BE-C6EB11190FE4}" type="presParOf" srcId="{64729407-D870-44BC-99E3-6B31F42E4EDE}" destId="{2330AA25-841F-4720-8194-5B78A3C1C2DA}" srcOrd="1" destOrd="0" presId="urn:microsoft.com/office/officeart/2005/8/layout/vList4"/>
    <dgm:cxn modelId="{4AB9437A-A891-4BD4-AE65-2A6F3406A933}" type="presParOf" srcId="{64729407-D870-44BC-99E3-6B31F42E4EDE}" destId="{7836A4D2-1B63-4F7C-A821-E4F33F9CD7BE}" srcOrd="2" destOrd="0" presId="urn:microsoft.com/office/officeart/2005/8/layout/vList4"/>
    <dgm:cxn modelId="{5B548E39-51CF-467B-B932-C4FCEFFF4F59}" type="presParOf" srcId="{6C5C8AEB-D3DD-4DCF-B1B6-964F91ED9FC8}" destId="{D1726F2A-C903-456A-A120-360328DB2A5B}" srcOrd="7" destOrd="0" presId="urn:microsoft.com/office/officeart/2005/8/layout/vList4"/>
    <dgm:cxn modelId="{EA79CC82-87B2-4417-99AE-B24EA5940FAB}" type="presParOf" srcId="{6C5C8AEB-D3DD-4DCF-B1B6-964F91ED9FC8}" destId="{9C1C1C48-DB84-49FE-A145-B95953CF207E}" srcOrd="8" destOrd="0" presId="urn:microsoft.com/office/officeart/2005/8/layout/vList4"/>
    <dgm:cxn modelId="{3CFCD9E6-176D-45EE-8728-CE7CCAD767E9}" type="presParOf" srcId="{9C1C1C48-DB84-49FE-A145-B95953CF207E}" destId="{54171409-12BF-44B6-BAFA-39FD76E1E971}" srcOrd="0" destOrd="0" presId="urn:microsoft.com/office/officeart/2005/8/layout/vList4"/>
    <dgm:cxn modelId="{77515F0C-A8E7-4B13-B0EA-518FAB73C586}" type="presParOf" srcId="{9C1C1C48-DB84-49FE-A145-B95953CF207E}" destId="{DDA63169-D739-48DA-83A9-22271A30EF30}" srcOrd="1" destOrd="0" presId="urn:microsoft.com/office/officeart/2005/8/layout/vList4"/>
    <dgm:cxn modelId="{1384C38E-5F7C-4192-91B8-43A26F5019A6}" type="presParOf" srcId="{9C1C1C48-DB84-49FE-A145-B95953CF207E}" destId="{05C5178D-270C-4972-86C4-69731271084A}"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63774E7-4834-4EDA-9FA5-4F368D198A91}" type="doc">
      <dgm:prSet loTypeId="urn:microsoft.com/office/officeart/2005/8/layout/orgChart1" loCatId="hierarchy" qsTypeId="urn:microsoft.com/office/officeart/2005/8/quickstyle/simple5" qsCatId="simple" csTypeId="urn:microsoft.com/office/officeart/2005/8/colors/colorful4" csCatId="colorful" phldr="1"/>
      <dgm:spPr/>
      <dgm:t>
        <a:bodyPr/>
        <a:lstStyle/>
        <a:p>
          <a:endParaRPr lang="vi-VN"/>
        </a:p>
      </dgm:t>
    </dgm:pt>
    <dgm:pt modelId="{B3C97914-C045-4CD4-BFC2-459751BE52F5}">
      <dgm:prSet custT="1"/>
      <dgm:spPr/>
      <dgm:t>
        <a:bodyPr anchor="ctr"/>
        <a:lstStyle/>
        <a:p>
          <a:r>
            <a:rPr lang="en-US" sz="3400" b="0" dirty="0" err="1">
              <a:latin typeface="Tahoma" panose="020B0604030504040204" pitchFamily="34" charset="0"/>
              <a:ea typeface="Tahoma" panose="020B0604030504040204" pitchFamily="34" charset="0"/>
              <a:cs typeface="Tahoma" panose="020B0604030504040204" pitchFamily="34" charset="0"/>
            </a:rPr>
            <a:t>Đau</a:t>
          </a:r>
          <a:r>
            <a:rPr lang="en-US" sz="3400" b="0" dirty="0">
              <a:latin typeface="Tahoma" panose="020B0604030504040204" pitchFamily="34" charset="0"/>
              <a:ea typeface="Tahoma" panose="020B0604030504040204" pitchFamily="34" charset="0"/>
              <a:cs typeface="Tahoma" panose="020B0604030504040204" pitchFamily="34" charset="0"/>
            </a:rPr>
            <a:t> </a:t>
          </a:r>
          <a:r>
            <a:rPr lang="en-US" sz="3400" b="0" dirty="0" err="1">
              <a:latin typeface="Tahoma" panose="020B0604030504040204" pitchFamily="34" charset="0"/>
              <a:ea typeface="Tahoma" panose="020B0604030504040204" pitchFamily="34" charset="0"/>
              <a:cs typeface="Tahoma" panose="020B0604030504040204" pitchFamily="34" charset="0"/>
            </a:rPr>
            <a:t>bụng</a:t>
          </a:r>
          <a:r>
            <a:rPr lang="en-US" sz="3400" b="0" dirty="0">
              <a:latin typeface="Tahoma" panose="020B0604030504040204" pitchFamily="34" charset="0"/>
              <a:ea typeface="Tahoma" panose="020B0604030504040204" pitchFamily="34" charset="0"/>
              <a:cs typeface="Tahoma" panose="020B0604030504040204" pitchFamily="34" charset="0"/>
            </a:rPr>
            <a:t> </a:t>
          </a:r>
          <a:r>
            <a:rPr lang="en-US" sz="3400" b="0" dirty="0" err="1">
              <a:latin typeface="Tahoma" panose="020B0604030504040204" pitchFamily="34" charset="0"/>
              <a:ea typeface="Tahoma" panose="020B0604030504040204" pitchFamily="34" charset="0"/>
              <a:cs typeface="Tahoma" panose="020B0604030504040204" pitchFamily="34" charset="0"/>
            </a:rPr>
            <a:t>cấp</a:t>
          </a:r>
          <a:endParaRPr lang="vi-VN" sz="3400" b="0" dirty="0">
            <a:latin typeface="Tahoma" panose="020B0604030504040204" pitchFamily="34" charset="0"/>
            <a:ea typeface="Tahoma" panose="020B0604030504040204" pitchFamily="34" charset="0"/>
            <a:cs typeface="Tahoma" panose="020B0604030504040204" pitchFamily="34" charset="0"/>
          </a:endParaRPr>
        </a:p>
      </dgm:t>
    </dgm:pt>
    <dgm:pt modelId="{DBC43626-B9E3-4E7E-9D1C-219DABC4EFC0}" type="parTrans" cxnId="{6316B556-877B-4043-B199-442AC901927A}">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B7D4FB94-FD0F-4CB1-9ED9-50A91F09D56A}" type="sibTrans" cxnId="{6316B556-877B-4043-B199-442AC901927A}">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E0E7A10B-87CA-466C-A1EA-0AC6C0123558}">
      <dgm:prSet custT="1"/>
      <dgm:spPr/>
      <dgm:t>
        <a:bodyPr anchor="ctr"/>
        <a:lstStyle/>
        <a:p>
          <a:r>
            <a:rPr lang="en-US" sz="2800" dirty="0" err="1">
              <a:latin typeface="Tahoma" panose="020B0604030504040204" pitchFamily="34" charset="0"/>
              <a:ea typeface="Tahoma" panose="020B0604030504040204" pitchFamily="34" charset="0"/>
              <a:cs typeface="Tahoma" panose="020B0604030504040204" pitchFamily="34" charset="0"/>
            </a:rPr>
            <a:t>Ngoại</a:t>
          </a:r>
          <a:r>
            <a:rPr lang="en-US" sz="2800" dirty="0">
              <a:latin typeface="Tahoma" panose="020B0604030504040204" pitchFamily="34" charset="0"/>
              <a:ea typeface="Tahoma" panose="020B0604030504040204" pitchFamily="34" charset="0"/>
              <a:cs typeface="Tahoma" panose="020B0604030504040204" pitchFamily="34" charset="0"/>
            </a:rPr>
            <a:t> khoa</a:t>
          </a:r>
          <a:endParaRPr lang="vi-VN" sz="2800" dirty="0">
            <a:latin typeface="Tahoma" panose="020B0604030504040204" pitchFamily="34" charset="0"/>
            <a:ea typeface="Tahoma" panose="020B0604030504040204" pitchFamily="34" charset="0"/>
            <a:cs typeface="Tahoma" panose="020B0604030504040204" pitchFamily="34" charset="0"/>
          </a:endParaRPr>
        </a:p>
      </dgm:t>
    </dgm:pt>
    <dgm:pt modelId="{248A35D4-322B-4C55-9D03-AC65358ED566}" type="parTrans" cxnId="{A3CA2733-3847-40A6-9372-2F3251AA6888}">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94C49EE7-AC2F-44B4-B3E3-41B3AFF13FA3}" type="sibTrans" cxnId="{A3CA2733-3847-40A6-9372-2F3251AA6888}">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E515192A-2429-42A1-96A4-7FAB662231FD}">
      <dgm:prSet custT="1"/>
      <dgm:spPr/>
      <dgm:t>
        <a:bodyPr anchor="ctr"/>
        <a:lstStyle/>
        <a:p>
          <a:r>
            <a:rPr lang="en-US" sz="2800" dirty="0" err="1">
              <a:latin typeface="Tahoma" panose="020B0604030504040204" pitchFamily="34" charset="0"/>
              <a:ea typeface="Tahoma" panose="020B0604030504040204" pitchFamily="34" charset="0"/>
              <a:cs typeface="Tahoma" panose="020B0604030504040204" pitchFamily="34" charset="0"/>
            </a:rPr>
            <a:t>Nội</a:t>
          </a:r>
          <a:r>
            <a:rPr lang="en-US" sz="2800" dirty="0">
              <a:latin typeface="Tahoma" panose="020B0604030504040204" pitchFamily="34" charset="0"/>
              <a:ea typeface="Tahoma" panose="020B0604030504040204" pitchFamily="34" charset="0"/>
              <a:cs typeface="Tahoma" panose="020B0604030504040204" pitchFamily="34" charset="0"/>
            </a:rPr>
            <a:t> khoa</a:t>
          </a:r>
          <a:endParaRPr lang="vi-VN" sz="2800" dirty="0">
            <a:latin typeface="Tahoma" panose="020B0604030504040204" pitchFamily="34" charset="0"/>
            <a:ea typeface="Tahoma" panose="020B0604030504040204" pitchFamily="34" charset="0"/>
            <a:cs typeface="Tahoma" panose="020B0604030504040204" pitchFamily="34" charset="0"/>
          </a:endParaRPr>
        </a:p>
      </dgm:t>
    </dgm:pt>
    <dgm:pt modelId="{E34814A3-7AA4-4953-9ED5-B0DB102E3591}" type="parTrans" cxnId="{0A9A66A3-07E5-46FF-86AF-8C65331AA630}">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3414A185-9FDE-4B87-8D5F-3FFC9A75D05C}" type="sibTrans" cxnId="{0A9A66A3-07E5-46FF-86AF-8C65331AA630}">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1FC9D272-AFD5-4E2A-840D-192AF0CD7686}">
      <dgm:prSet custT="1"/>
      <dgm:spPr/>
      <dgm:t>
        <a:bodyPr anchor="ctr"/>
        <a:lstStyle/>
        <a:p>
          <a:r>
            <a:rPr lang="en-US" sz="2800" dirty="0" err="1">
              <a:latin typeface="Tahoma" panose="020B0604030504040204" pitchFamily="34" charset="0"/>
              <a:ea typeface="Tahoma" panose="020B0604030504040204" pitchFamily="34" charset="0"/>
              <a:cs typeface="Tahoma" panose="020B0604030504040204" pitchFamily="34" charset="0"/>
            </a:rPr>
            <a:t>Rối</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loạn</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cơ</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năng</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đường</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tiêu</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hóa</a:t>
          </a:r>
          <a:endParaRPr lang="vi-VN" sz="2800" dirty="0">
            <a:latin typeface="Tahoma" panose="020B0604030504040204" pitchFamily="34" charset="0"/>
            <a:ea typeface="Tahoma" panose="020B0604030504040204" pitchFamily="34" charset="0"/>
            <a:cs typeface="Tahoma" panose="020B0604030504040204" pitchFamily="34" charset="0"/>
          </a:endParaRPr>
        </a:p>
      </dgm:t>
    </dgm:pt>
    <dgm:pt modelId="{A9479DD4-D184-4ED0-923C-41D2A0ED199A}" type="parTrans" cxnId="{0191A3CC-2C0B-4AB0-B17D-10F125007960}">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7E7C7E27-5767-4083-961D-87C5AC5D9AD0}" type="sibTrans" cxnId="{0191A3CC-2C0B-4AB0-B17D-10F125007960}">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7997E7D8-90F7-45E8-8BCF-F9C41832FE1A}">
      <dgm:prSet custT="1"/>
      <dgm:spPr/>
      <dgm:t>
        <a:bodyPr/>
        <a:lstStyle/>
        <a:p>
          <a:pPr algn="l"/>
          <a:r>
            <a:rPr lang="en-US" sz="2200" dirty="0" err="1">
              <a:latin typeface="Tahoma" panose="020B0604030504040204" pitchFamily="34" charset="0"/>
              <a:ea typeface="Tahoma" panose="020B0604030504040204" pitchFamily="34" charset="0"/>
              <a:cs typeface="Tahoma" panose="020B0604030504040204" pitchFamily="34" charset="0"/>
            </a:rPr>
            <a:t>Chấn</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thương</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bụng</a:t>
          </a:r>
          <a:endParaRPr lang="en-US" sz="2200" dirty="0">
            <a:latin typeface="Tahoma" panose="020B0604030504040204" pitchFamily="34" charset="0"/>
            <a:ea typeface="Tahoma" panose="020B0604030504040204" pitchFamily="34" charset="0"/>
            <a:cs typeface="Tahoma" panose="020B0604030504040204" pitchFamily="34" charset="0"/>
          </a:endParaRPr>
        </a:p>
        <a:p>
          <a:pPr algn="l"/>
          <a:r>
            <a:rPr lang="en-US" sz="2200" dirty="0" err="1">
              <a:latin typeface="Tahoma" panose="020B0604030504040204" pitchFamily="34" charset="0"/>
              <a:ea typeface="Tahoma" panose="020B0604030504040204" pitchFamily="34" charset="0"/>
              <a:cs typeface="Tahoma" panose="020B0604030504040204" pitchFamily="34" charset="0"/>
            </a:rPr>
            <a:t>Tắc</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ruột</a:t>
          </a:r>
          <a:endParaRPr lang="en-US" sz="2200" dirty="0">
            <a:latin typeface="Tahoma" panose="020B0604030504040204" pitchFamily="34" charset="0"/>
            <a:ea typeface="Tahoma" panose="020B0604030504040204" pitchFamily="34" charset="0"/>
            <a:cs typeface="Tahoma" panose="020B0604030504040204" pitchFamily="34" charset="0"/>
          </a:endParaRPr>
        </a:p>
        <a:p>
          <a:pPr algn="l"/>
          <a:r>
            <a:rPr lang="en-US" sz="2200" dirty="0" err="1">
              <a:latin typeface="Tahoma" panose="020B0604030504040204" pitchFamily="34" charset="0"/>
              <a:ea typeface="Tahoma" panose="020B0604030504040204" pitchFamily="34" charset="0"/>
              <a:cs typeface="Tahoma" panose="020B0604030504040204" pitchFamily="34" charset="0"/>
            </a:rPr>
            <a:t>Viêm</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ruột</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thừa</a:t>
          </a:r>
          <a:endParaRPr lang="en-US" sz="2200" dirty="0">
            <a:latin typeface="Tahoma" panose="020B0604030504040204" pitchFamily="34" charset="0"/>
            <a:ea typeface="Tahoma" panose="020B0604030504040204" pitchFamily="34" charset="0"/>
            <a:cs typeface="Tahoma" panose="020B0604030504040204" pitchFamily="34" charset="0"/>
          </a:endParaRPr>
        </a:p>
        <a:p>
          <a:pPr algn="l"/>
          <a:r>
            <a:rPr lang="en-US" sz="2200" dirty="0" err="1">
              <a:latin typeface="Tahoma" panose="020B0604030504040204" pitchFamily="34" charset="0"/>
              <a:ea typeface="Tahoma" panose="020B0604030504040204" pitchFamily="34" charset="0"/>
              <a:cs typeface="Tahoma" panose="020B0604030504040204" pitchFamily="34" charset="0"/>
            </a:rPr>
            <a:t>Viêm</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phúc</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mạc</a:t>
          </a:r>
          <a:endParaRPr lang="en-US" sz="2200" dirty="0">
            <a:latin typeface="Tahoma" panose="020B0604030504040204" pitchFamily="34" charset="0"/>
            <a:ea typeface="Tahoma" panose="020B0604030504040204" pitchFamily="34" charset="0"/>
            <a:cs typeface="Tahoma" panose="020B0604030504040204" pitchFamily="34" charset="0"/>
          </a:endParaRPr>
        </a:p>
        <a:p>
          <a:pPr algn="l"/>
          <a:r>
            <a:rPr lang="en-US" sz="2200" dirty="0" err="1">
              <a:latin typeface="Tahoma" panose="020B0604030504040204" pitchFamily="34" charset="0"/>
              <a:ea typeface="Tahoma" panose="020B0604030504040204" pitchFamily="34" charset="0"/>
              <a:cs typeface="Tahoma" panose="020B0604030504040204" pitchFamily="34" charset="0"/>
            </a:rPr>
            <a:t>Thoát</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vị</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nghẹt</a:t>
          </a:r>
          <a:endParaRPr lang="vi-VN" sz="2200" dirty="0">
            <a:latin typeface="Tahoma" panose="020B0604030504040204" pitchFamily="34" charset="0"/>
            <a:ea typeface="Tahoma" panose="020B0604030504040204" pitchFamily="34" charset="0"/>
            <a:cs typeface="Tahoma" panose="020B0604030504040204" pitchFamily="34" charset="0"/>
          </a:endParaRPr>
        </a:p>
      </dgm:t>
    </dgm:pt>
    <dgm:pt modelId="{AB6D8977-38CB-4A34-B3C2-B641AA417C7E}" type="parTrans" cxnId="{983C4B88-1632-454F-B6DC-16977459DC36}">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F17F9E19-38AD-4536-B12E-4314A4BF9AA8}" type="sibTrans" cxnId="{983C4B88-1632-454F-B6DC-16977459DC36}">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E9FD2F04-8782-4A39-A086-36FF940B7A12}">
      <dgm:prSet custT="1"/>
      <dgm:spPr/>
      <dgm:t>
        <a:bodyPr/>
        <a:lstStyle/>
        <a:p>
          <a:pPr algn="l"/>
          <a:r>
            <a:rPr lang="en-US" sz="2200" dirty="0" err="1">
              <a:solidFill>
                <a:srgbClr val="FF0000"/>
              </a:solidFill>
              <a:latin typeface="Tahoma" panose="020B0604030504040204" pitchFamily="34" charset="0"/>
              <a:ea typeface="Tahoma" panose="020B0604030504040204" pitchFamily="34" charset="0"/>
              <a:cs typeface="Tahoma" panose="020B0604030504040204" pitchFamily="34" charset="0"/>
            </a:rPr>
            <a:t>Dạ</a:t>
          </a:r>
          <a:r>
            <a:rPr lang="en-US" sz="22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rgbClr val="FF0000"/>
              </a:solidFill>
              <a:latin typeface="Tahoma" panose="020B0604030504040204" pitchFamily="34" charset="0"/>
              <a:ea typeface="Tahoma" panose="020B0604030504040204" pitchFamily="34" charset="0"/>
              <a:cs typeface="Tahoma" panose="020B0604030504040204" pitchFamily="34" charset="0"/>
            </a:rPr>
            <a:t>dày-ruột</a:t>
          </a:r>
          <a:endParaRPr lang="en-US" sz="2200" dirty="0">
            <a:solidFill>
              <a:srgbClr val="FF0000"/>
            </a:solidFill>
            <a:latin typeface="Tahoma" panose="020B0604030504040204" pitchFamily="34" charset="0"/>
            <a:ea typeface="Tahoma" panose="020B0604030504040204" pitchFamily="34" charset="0"/>
            <a:cs typeface="Tahoma" panose="020B0604030504040204" pitchFamily="34" charset="0"/>
          </a:endParaRPr>
        </a:p>
        <a:p>
          <a:pPr algn="l"/>
          <a:r>
            <a:rPr lang="en-US" sz="2200" dirty="0">
              <a:latin typeface="Tahoma" panose="020B0604030504040204" pitchFamily="34" charset="0"/>
              <a:ea typeface="Tahoma" panose="020B0604030504040204" pitchFamily="34" charset="0"/>
              <a:cs typeface="Tahoma" panose="020B0604030504040204" pitchFamily="34" charset="0"/>
            </a:rPr>
            <a:t>Gan </a:t>
          </a:r>
          <a:r>
            <a:rPr lang="en-US" sz="2200" dirty="0" err="1">
              <a:latin typeface="Tahoma" panose="020B0604030504040204" pitchFamily="34" charset="0"/>
              <a:ea typeface="Tahoma" panose="020B0604030504040204" pitchFamily="34" charset="0"/>
              <a:cs typeface="Tahoma" panose="020B0604030504040204" pitchFamily="34" charset="0"/>
            </a:rPr>
            <a:t>mật</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tụy</a:t>
          </a:r>
          <a:endParaRPr lang="en-US" sz="2200" dirty="0">
            <a:latin typeface="Tahoma" panose="020B0604030504040204" pitchFamily="34" charset="0"/>
            <a:ea typeface="Tahoma" panose="020B0604030504040204" pitchFamily="34" charset="0"/>
            <a:cs typeface="Tahoma" panose="020B0604030504040204" pitchFamily="34" charset="0"/>
          </a:endParaRPr>
        </a:p>
        <a:p>
          <a:pPr algn="l"/>
          <a:r>
            <a:rPr lang="en-US" sz="2200" dirty="0" err="1">
              <a:latin typeface="Tahoma" panose="020B0604030504040204" pitchFamily="34" charset="0"/>
              <a:ea typeface="Tahoma" panose="020B0604030504040204" pitchFamily="34" charset="0"/>
              <a:cs typeface="Tahoma" panose="020B0604030504040204" pitchFamily="34" charset="0"/>
            </a:rPr>
            <a:t>Tiết</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niệu-sinh</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dục</a:t>
          </a:r>
          <a:endParaRPr lang="en-US" sz="2200" dirty="0">
            <a:latin typeface="Tahoma" panose="020B0604030504040204" pitchFamily="34" charset="0"/>
            <a:ea typeface="Tahoma" panose="020B0604030504040204" pitchFamily="34" charset="0"/>
            <a:cs typeface="Tahoma" panose="020B0604030504040204" pitchFamily="34" charset="0"/>
          </a:endParaRPr>
        </a:p>
        <a:p>
          <a:pPr algn="l"/>
          <a:r>
            <a:rPr lang="en-US" sz="2200" dirty="0" err="1">
              <a:latin typeface="Tahoma" panose="020B0604030504040204" pitchFamily="34" charset="0"/>
              <a:ea typeface="Tahoma" panose="020B0604030504040204" pitchFamily="34" charset="0"/>
              <a:cs typeface="Tahoma" panose="020B0604030504040204" pitchFamily="34" charset="0"/>
            </a:rPr>
            <a:t>Bệnh</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chuyển</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hóa</a:t>
          </a:r>
          <a:endParaRPr lang="en-US" sz="2200" dirty="0">
            <a:latin typeface="Tahoma" panose="020B0604030504040204" pitchFamily="34" charset="0"/>
            <a:ea typeface="Tahoma" panose="020B0604030504040204" pitchFamily="34" charset="0"/>
            <a:cs typeface="Tahoma" panose="020B0604030504040204" pitchFamily="34" charset="0"/>
          </a:endParaRPr>
        </a:p>
        <a:p>
          <a:pPr algn="l"/>
          <a:r>
            <a:rPr lang="en-US" sz="2200" dirty="0" err="1">
              <a:solidFill>
                <a:srgbClr val="FF0000"/>
              </a:solidFill>
              <a:latin typeface="Tahoma" panose="020B0604030504040204" pitchFamily="34" charset="0"/>
              <a:ea typeface="Tahoma" panose="020B0604030504040204" pitchFamily="34" charset="0"/>
              <a:cs typeface="Tahoma" panose="020B0604030504040204" pitchFamily="34" charset="0"/>
            </a:rPr>
            <a:t>Bệnh</a:t>
          </a:r>
          <a:r>
            <a:rPr lang="en-US" sz="22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rgbClr val="FF0000"/>
              </a:solidFill>
              <a:latin typeface="Tahoma" panose="020B0604030504040204" pitchFamily="34" charset="0"/>
              <a:ea typeface="Tahoma" panose="020B0604030504040204" pitchFamily="34" charset="0"/>
              <a:cs typeface="Tahoma" panose="020B0604030504040204" pitchFamily="34" charset="0"/>
            </a:rPr>
            <a:t>lý</a:t>
          </a:r>
          <a:r>
            <a:rPr lang="en-US" sz="22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rgbClr val="FF0000"/>
              </a:solidFill>
              <a:latin typeface="Tahoma" panose="020B0604030504040204" pitchFamily="34" charset="0"/>
              <a:ea typeface="Tahoma" panose="020B0604030504040204" pitchFamily="34" charset="0"/>
              <a:cs typeface="Tahoma" panose="020B0604030504040204" pitchFamily="34" charset="0"/>
            </a:rPr>
            <a:t>miễn</a:t>
          </a:r>
          <a:r>
            <a:rPr lang="en-US" sz="22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rgbClr val="FF0000"/>
              </a:solidFill>
              <a:latin typeface="Tahoma" panose="020B0604030504040204" pitchFamily="34" charset="0"/>
              <a:ea typeface="Tahoma" panose="020B0604030504040204" pitchFamily="34" charset="0"/>
              <a:cs typeface="Tahoma" panose="020B0604030504040204" pitchFamily="34" charset="0"/>
            </a:rPr>
            <a:t>dịch</a:t>
          </a:r>
          <a:endParaRPr lang="en-US" sz="2200" dirty="0">
            <a:solidFill>
              <a:srgbClr val="FF0000"/>
            </a:solidFill>
            <a:latin typeface="Tahoma" panose="020B0604030504040204" pitchFamily="34" charset="0"/>
            <a:ea typeface="Tahoma" panose="020B0604030504040204" pitchFamily="34" charset="0"/>
            <a:cs typeface="Tahoma" panose="020B0604030504040204" pitchFamily="34" charset="0"/>
          </a:endParaRPr>
        </a:p>
        <a:p>
          <a:pPr algn="l"/>
          <a:r>
            <a:rPr lang="en-US" sz="2200" dirty="0" err="1">
              <a:latin typeface="Tahoma" panose="020B0604030504040204" pitchFamily="34" charset="0"/>
              <a:ea typeface="Tahoma" panose="020B0604030504040204" pitchFamily="34" charset="0"/>
              <a:cs typeface="Tahoma" panose="020B0604030504040204" pitchFamily="34" charset="0"/>
            </a:rPr>
            <a:t>Ngoài</a:t>
          </a:r>
          <a:r>
            <a:rPr lang="en-US" sz="2200" dirty="0">
              <a:latin typeface="Tahoma" panose="020B0604030504040204" pitchFamily="34" charset="0"/>
              <a:ea typeface="Tahoma" panose="020B0604030504040204" pitchFamily="34" charset="0"/>
              <a:cs typeface="Tahoma" panose="020B0604030504040204" pitchFamily="34" charset="0"/>
            </a:rPr>
            <a:t> ổ </a:t>
          </a:r>
          <a:r>
            <a:rPr lang="en-US" sz="2200" dirty="0" err="1">
              <a:latin typeface="Tahoma" panose="020B0604030504040204" pitchFamily="34" charset="0"/>
              <a:ea typeface="Tahoma" panose="020B0604030504040204" pitchFamily="34" charset="0"/>
              <a:cs typeface="Tahoma" panose="020B0604030504040204" pitchFamily="34" charset="0"/>
            </a:rPr>
            <a:t>bụng</a:t>
          </a:r>
          <a:endParaRPr lang="vi-VN" sz="2200" dirty="0">
            <a:latin typeface="Tahoma" panose="020B0604030504040204" pitchFamily="34" charset="0"/>
            <a:ea typeface="Tahoma" panose="020B0604030504040204" pitchFamily="34" charset="0"/>
            <a:cs typeface="Tahoma" panose="020B0604030504040204" pitchFamily="34" charset="0"/>
          </a:endParaRPr>
        </a:p>
      </dgm:t>
    </dgm:pt>
    <dgm:pt modelId="{9211238F-5E43-426A-8B28-59AED875DA04}" type="parTrans" cxnId="{47EA6579-BBB7-4DCB-B1E3-8372E62F59B2}">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E97D1FD2-9E9C-4C13-A106-78D6146916B2}" type="sibTrans" cxnId="{47EA6579-BBB7-4DCB-B1E3-8372E62F59B2}">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C4C56FA5-C2FB-4A0D-A5E1-77A4BEEAAD8C}">
      <dgm:prSet custT="1"/>
      <dgm:spPr/>
      <dgm:t>
        <a:bodyPr/>
        <a:lstStyle/>
        <a:p>
          <a:pPr algn="l"/>
          <a:r>
            <a:rPr lang="en-US" sz="2200" dirty="0" err="1">
              <a:latin typeface="Tahoma" panose="020B0604030504040204" pitchFamily="34" charset="0"/>
              <a:ea typeface="Tahoma" panose="020B0604030504040204" pitchFamily="34" charset="0"/>
              <a:cs typeface="Tahoma" panose="020B0604030504040204" pitchFamily="34" charset="0"/>
            </a:rPr>
            <a:t>Táo</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bón</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cấp</a:t>
          </a:r>
          <a:endParaRPr lang="en-US" sz="2200" dirty="0">
            <a:latin typeface="Tahoma" panose="020B0604030504040204" pitchFamily="34" charset="0"/>
            <a:ea typeface="Tahoma" panose="020B0604030504040204" pitchFamily="34" charset="0"/>
            <a:cs typeface="Tahoma" panose="020B0604030504040204" pitchFamily="34" charset="0"/>
          </a:endParaRPr>
        </a:p>
        <a:p>
          <a:pPr algn="l"/>
          <a:r>
            <a:rPr lang="en-US" sz="2200" dirty="0" err="1">
              <a:latin typeface="Tahoma" panose="020B0604030504040204" pitchFamily="34" charset="0"/>
              <a:ea typeface="Tahoma" panose="020B0604030504040204" pitchFamily="34" charset="0"/>
              <a:cs typeface="Tahoma" panose="020B0604030504040204" pitchFamily="34" charset="0"/>
            </a:rPr>
            <a:t>Nuốt</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hơi</a:t>
          </a:r>
          <a:endParaRPr lang="en-US" sz="2200" dirty="0">
            <a:latin typeface="Tahoma" panose="020B0604030504040204" pitchFamily="34" charset="0"/>
            <a:ea typeface="Tahoma" panose="020B0604030504040204" pitchFamily="34" charset="0"/>
            <a:cs typeface="Tahoma" panose="020B0604030504040204" pitchFamily="34" charset="0"/>
          </a:endParaRPr>
        </a:p>
        <a:p>
          <a:pPr algn="l"/>
          <a:r>
            <a:rPr lang="en-US" sz="2200" dirty="0" err="1">
              <a:latin typeface="Tahoma" panose="020B0604030504040204" pitchFamily="34" charset="0"/>
              <a:ea typeface="Tahoma" panose="020B0604030504040204" pitchFamily="34" charset="0"/>
              <a:cs typeface="Tahoma" panose="020B0604030504040204" pitchFamily="34" charset="0"/>
            </a:rPr>
            <a:t>Đau</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bụng</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cơ</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năng</a:t>
          </a:r>
          <a:endParaRPr lang="vi-VN" sz="2200" dirty="0">
            <a:latin typeface="Tahoma" panose="020B0604030504040204" pitchFamily="34" charset="0"/>
            <a:ea typeface="Tahoma" panose="020B0604030504040204" pitchFamily="34" charset="0"/>
            <a:cs typeface="Tahoma" panose="020B0604030504040204" pitchFamily="34" charset="0"/>
          </a:endParaRPr>
        </a:p>
      </dgm:t>
    </dgm:pt>
    <dgm:pt modelId="{6FEE76AC-F6FF-4F00-8EE5-ED289C590D13}" type="parTrans" cxnId="{0B3384EC-898C-42D7-999C-2CF8DDD2249F}">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76E332B6-3BDC-49C1-A15C-8B804E867FEF}" type="sibTrans" cxnId="{0B3384EC-898C-42D7-999C-2CF8DDD2249F}">
      <dgm:prSet/>
      <dgm:spPr/>
      <dgm:t>
        <a:bodyPr/>
        <a:lstStyle/>
        <a:p>
          <a:endParaRPr lang="vi-VN" sz="2800">
            <a:latin typeface="Tahoma" panose="020B0604030504040204" pitchFamily="34" charset="0"/>
            <a:ea typeface="Tahoma" panose="020B0604030504040204" pitchFamily="34" charset="0"/>
            <a:cs typeface="Tahoma" panose="020B0604030504040204" pitchFamily="34" charset="0"/>
          </a:endParaRPr>
        </a:p>
      </dgm:t>
    </dgm:pt>
    <dgm:pt modelId="{CD38E982-FC71-4D0B-AD8A-0973CAE0FFD2}" type="pres">
      <dgm:prSet presAssocID="{663774E7-4834-4EDA-9FA5-4F368D198A91}" presName="hierChild1" presStyleCnt="0">
        <dgm:presLayoutVars>
          <dgm:orgChart val="1"/>
          <dgm:chPref val="1"/>
          <dgm:dir/>
          <dgm:animOne val="branch"/>
          <dgm:animLvl val="lvl"/>
          <dgm:resizeHandles/>
        </dgm:presLayoutVars>
      </dgm:prSet>
      <dgm:spPr/>
    </dgm:pt>
    <dgm:pt modelId="{4CBAF4BA-18A7-455F-83DE-BB4833E678EA}" type="pres">
      <dgm:prSet presAssocID="{B3C97914-C045-4CD4-BFC2-459751BE52F5}" presName="hierRoot1" presStyleCnt="0">
        <dgm:presLayoutVars>
          <dgm:hierBranch val="init"/>
        </dgm:presLayoutVars>
      </dgm:prSet>
      <dgm:spPr/>
    </dgm:pt>
    <dgm:pt modelId="{9FA48E9B-4F08-4C65-A754-1A018B98FCE9}" type="pres">
      <dgm:prSet presAssocID="{B3C97914-C045-4CD4-BFC2-459751BE52F5}" presName="rootComposite1" presStyleCnt="0"/>
      <dgm:spPr/>
    </dgm:pt>
    <dgm:pt modelId="{61C13087-EF2D-4800-86CF-301BF4A8FCBB}" type="pres">
      <dgm:prSet presAssocID="{B3C97914-C045-4CD4-BFC2-459751BE52F5}" presName="rootText1" presStyleLbl="node0" presStyleIdx="0" presStyleCnt="1" custScaleX="125117">
        <dgm:presLayoutVars>
          <dgm:chPref val="3"/>
        </dgm:presLayoutVars>
      </dgm:prSet>
      <dgm:spPr/>
    </dgm:pt>
    <dgm:pt modelId="{33F6C847-8693-4145-9A95-59EE06480415}" type="pres">
      <dgm:prSet presAssocID="{B3C97914-C045-4CD4-BFC2-459751BE52F5}" presName="rootConnector1" presStyleLbl="node1" presStyleIdx="0" presStyleCnt="0"/>
      <dgm:spPr/>
    </dgm:pt>
    <dgm:pt modelId="{4FFD0493-F8F2-4172-B7E0-3CBC20968E98}" type="pres">
      <dgm:prSet presAssocID="{B3C97914-C045-4CD4-BFC2-459751BE52F5}" presName="hierChild2" presStyleCnt="0"/>
      <dgm:spPr/>
    </dgm:pt>
    <dgm:pt modelId="{3AFA3465-2330-4A2F-80BE-20749F93AB56}" type="pres">
      <dgm:prSet presAssocID="{248A35D4-322B-4C55-9D03-AC65358ED566}" presName="Name37" presStyleLbl="parChTrans1D2" presStyleIdx="0" presStyleCnt="3"/>
      <dgm:spPr/>
    </dgm:pt>
    <dgm:pt modelId="{4D6E466B-5026-46A0-94A3-051E955204E2}" type="pres">
      <dgm:prSet presAssocID="{E0E7A10B-87CA-466C-A1EA-0AC6C0123558}" presName="hierRoot2" presStyleCnt="0">
        <dgm:presLayoutVars>
          <dgm:hierBranch val="init"/>
        </dgm:presLayoutVars>
      </dgm:prSet>
      <dgm:spPr/>
    </dgm:pt>
    <dgm:pt modelId="{80D960B2-B80C-437A-A94B-07C1CACEE8A9}" type="pres">
      <dgm:prSet presAssocID="{E0E7A10B-87CA-466C-A1EA-0AC6C0123558}" presName="rootComposite" presStyleCnt="0"/>
      <dgm:spPr/>
    </dgm:pt>
    <dgm:pt modelId="{7E8EDB4B-B65D-4656-AE32-95D1878846DB}" type="pres">
      <dgm:prSet presAssocID="{E0E7A10B-87CA-466C-A1EA-0AC6C0123558}" presName="rootText" presStyleLbl="node2" presStyleIdx="0" presStyleCnt="3">
        <dgm:presLayoutVars>
          <dgm:chPref val="3"/>
        </dgm:presLayoutVars>
      </dgm:prSet>
      <dgm:spPr/>
    </dgm:pt>
    <dgm:pt modelId="{21D6E35C-2F83-4C11-AEAB-CBBDF7380D94}" type="pres">
      <dgm:prSet presAssocID="{E0E7A10B-87CA-466C-A1EA-0AC6C0123558}" presName="rootConnector" presStyleLbl="node2" presStyleIdx="0" presStyleCnt="3"/>
      <dgm:spPr/>
    </dgm:pt>
    <dgm:pt modelId="{BA9EAC94-A4B0-4909-8A0C-4E8E908966BC}" type="pres">
      <dgm:prSet presAssocID="{E0E7A10B-87CA-466C-A1EA-0AC6C0123558}" presName="hierChild4" presStyleCnt="0"/>
      <dgm:spPr/>
    </dgm:pt>
    <dgm:pt modelId="{49E995AB-42C5-4CDE-881F-6F9CAC8CD05D}" type="pres">
      <dgm:prSet presAssocID="{AB6D8977-38CB-4A34-B3C2-B641AA417C7E}" presName="Name37" presStyleLbl="parChTrans1D3" presStyleIdx="0" presStyleCnt="3"/>
      <dgm:spPr/>
    </dgm:pt>
    <dgm:pt modelId="{256BF980-C4E9-4B4C-987B-7D085BB87F47}" type="pres">
      <dgm:prSet presAssocID="{7997E7D8-90F7-45E8-8BCF-F9C41832FE1A}" presName="hierRoot2" presStyleCnt="0">
        <dgm:presLayoutVars>
          <dgm:hierBranch val="init"/>
        </dgm:presLayoutVars>
      </dgm:prSet>
      <dgm:spPr/>
    </dgm:pt>
    <dgm:pt modelId="{929754F1-A785-4C5A-A807-049219EBA08D}" type="pres">
      <dgm:prSet presAssocID="{7997E7D8-90F7-45E8-8BCF-F9C41832FE1A}" presName="rootComposite" presStyleCnt="0"/>
      <dgm:spPr/>
    </dgm:pt>
    <dgm:pt modelId="{F8986E16-6DA0-42AF-AB5A-532B25DA8AE5}" type="pres">
      <dgm:prSet presAssocID="{7997E7D8-90F7-45E8-8BCF-F9C41832FE1A}" presName="rootText" presStyleLbl="node3" presStyleIdx="0" presStyleCnt="3" custScaleX="93541" custScaleY="184531">
        <dgm:presLayoutVars>
          <dgm:chPref val="3"/>
        </dgm:presLayoutVars>
      </dgm:prSet>
      <dgm:spPr/>
    </dgm:pt>
    <dgm:pt modelId="{BDB969B0-3120-4ADE-9706-FC7209258A0E}" type="pres">
      <dgm:prSet presAssocID="{7997E7D8-90F7-45E8-8BCF-F9C41832FE1A}" presName="rootConnector" presStyleLbl="node3" presStyleIdx="0" presStyleCnt="3"/>
      <dgm:spPr/>
    </dgm:pt>
    <dgm:pt modelId="{83A8F0DB-9AF2-4DE0-9EDD-2DE7D3E524A9}" type="pres">
      <dgm:prSet presAssocID="{7997E7D8-90F7-45E8-8BCF-F9C41832FE1A}" presName="hierChild4" presStyleCnt="0"/>
      <dgm:spPr/>
    </dgm:pt>
    <dgm:pt modelId="{7278D707-9D05-41C4-BFF8-EB990020CCD1}" type="pres">
      <dgm:prSet presAssocID="{7997E7D8-90F7-45E8-8BCF-F9C41832FE1A}" presName="hierChild5" presStyleCnt="0"/>
      <dgm:spPr/>
    </dgm:pt>
    <dgm:pt modelId="{F27B9371-338D-453C-B849-B042955A5E3E}" type="pres">
      <dgm:prSet presAssocID="{E0E7A10B-87CA-466C-A1EA-0AC6C0123558}" presName="hierChild5" presStyleCnt="0"/>
      <dgm:spPr/>
    </dgm:pt>
    <dgm:pt modelId="{A6730496-9BD1-4020-AC86-A0D091B01DFD}" type="pres">
      <dgm:prSet presAssocID="{E34814A3-7AA4-4953-9ED5-B0DB102E3591}" presName="Name37" presStyleLbl="parChTrans1D2" presStyleIdx="1" presStyleCnt="3"/>
      <dgm:spPr/>
    </dgm:pt>
    <dgm:pt modelId="{5CB3C5F9-A2CE-497C-BB37-54BB028B8F57}" type="pres">
      <dgm:prSet presAssocID="{E515192A-2429-42A1-96A4-7FAB662231FD}" presName="hierRoot2" presStyleCnt="0">
        <dgm:presLayoutVars>
          <dgm:hierBranch val="init"/>
        </dgm:presLayoutVars>
      </dgm:prSet>
      <dgm:spPr/>
    </dgm:pt>
    <dgm:pt modelId="{C6C9618B-1D61-4B7C-82D7-CEDE5095ECE0}" type="pres">
      <dgm:prSet presAssocID="{E515192A-2429-42A1-96A4-7FAB662231FD}" presName="rootComposite" presStyleCnt="0"/>
      <dgm:spPr/>
    </dgm:pt>
    <dgm:pt modelId="{0B426B62-F974-4BA6-9D31-2A5A09CE373A}" type="pres">
      <dgm:prSet presAssocID="{E515192A-2429-42A1-96A4-7FAB662231FD}" presName="rootText" presStyleLbl="node2" presStyleIdx="1" presStyleCnt="3">
        <dgm:presLayoutVars>
          <dgm:chPref val="3"/>
        </dgm:presLayoutVars>
      </dgm:prSet>
      <dgm:spPr/>
    </dgm:pt>
    <dgm:pt modelId="{368FFE93-AA62-4BA0-95FF-5DC742FA6B7D}" type="pres">
      <dgm:prSet presAssocID="{E515192A-2429-42A1-96A4-7FAB662231FD}" presName="rootConnector" presStyleLbl="node2" presStyleIdx="1" presStyleCnt="3"/>
      <dgm:spPr/>
    </dgm:pt>
    <dgm:pt modelId="{54D4BC69-F275-4D39-91E2-2CB58B3BD176}" type="pres">
      <dgm:prSet presAssocID="{E515192A-2429-42A1-96A4-7FAB662231FD}" presName="hierChild4" presStyleCnt="0"/>
      <dgm:spPr/>
    </dgm:pt>
    <dgm:pt modelId="{6563F9C7-7B79-4163-9BEB-AE889F62A745}" type="pres">
      <dgm:prSet presAssocID="{9211238F-5E43-426A-8B28-59AED875DA04}" presName="Name37" presStyleLbl="parChTrans1D3" presStyleIdx="1" presStyleCnt="3"/>
      <dgm:spPr/>
    </dgm:pt>
    <dgm:pt modelId="{40741319-6416-4A36-80F2-17E6C14241CC}" type="pres">
      <dgm:prSet presAssocID="{E9FD2F04-8782-4A39-A086-36FF940B7A12}" presName="hierRoot2" presStyleCnt="0">
        <dgm:presLayoutVars>
          <dgm:hierBranch val="init"/>
        </dgm:presLayoutVars>
      </dgm:prSet>
      <dgm:spPr/>
    </dgm:pt>
    <dgm:pt modelId="{D8A51793-497B-4FC0-9674-EE4E6AE2DD45}" type="pres">
      <dgm:prSet presAssocID="{E9FD2F04-8782-4A39-A086-36FF940B7A12}" presName="rootComposite" presStyleCnt="0"/>
      <dgm:spPr/>
    </dgm:pt>
    <dgm:pt modelId="{22B57DDF-37DE-4FD9-B9D4-07993C336D47}" type="pres">
      <dgm:prSet presAssocID="{E9FD2F04-8782-4A39-A086-36FF940B7A12}" presName="rootText" presStyleLbl="node3" presStyleIdx="1" presStyleCnt="3" custScaleX="99246" custScaleY="184859">
        <dgm:presLayoutVars>
          <dgm:chPref val="3"/>
        </dgm:presLayoutVars>
      </dgm:prSet>
      <dgm:spPr/>
    </dgm:pt>
    <dgm:pt modelId="{7342B3EA-1C7D-4918-845F-29A7508B5EF9}" type="pres">
      <dgm:prSet presAssocID="{E9FD2F04-8782-4A39-A086-36FF940B7A12}" presName="rootConnector" presStyleLbl="node3" presStyleIdx="1" presStyleCnt="3"/>
      <dgm:spPr/>
    </dgm:pt>
    <dgm:pt modelId="{C3293607-991D-460A-A2F5-A8EE405935AD}" type="pres">
      <dgm:prSet presAssocID="{E9FD2F04-8782-4A39-A086-36FF940B7A12}" presName="hierChild4" presStyleCnt="0"/>
      <dgm:spPr/>
    </dgm:pt>
    <dgm:pt modelId="{A9CEB1BE-F3CF-4D3E-B3BF-AC6536BFC282}" type="pres">
      <dgm:prSet presAssocID="{E9FD2F04-8782-4A39-A086-36FF940B7A12}" presName="hierChild5" presStyleCnt="0"/>
      <dgm:spPr/>
    </dgm:pt>
    <dgm:pt modelId="{E3FC2861-EFD6-4B8B-88EB-D19DC925EDB5}" type="pres">
      <dgm:prSet presAssocID="{E515192A-2429-42A1-96A4-7FAB662231FD}" presName="hierChild5" presStyleCnt="0"/>
      <dgm:spPr/>
    </dgm:pt>
    <dgm:pt modelId="{9802ED96-C00E-4016-AB9A-ABA67A410AB1}" type="pres">
      <dgm:prSet presAssocID="{A9479DD4-D184-4ED0-923C-41D2A0ED199A}" presName="Name37" presStyleLbl="parChTrans1D2" presStyleIdx="2" presStyleCnt="3"/>
      <dgm:spPr/>
    </dgm:pt>
    <dgm:pt modelId="{474D5FAF-BAE0-4500-BED7-FBB59E992BD6}" type="pres">
      <dgm:prSet presAssocID="{1FC9D272-AFD5-4E2A-840D-192AF0CD7686}" presName="hierRoot2" presStyleCnt="0">
        <dgm:presLayoutVars>
          <dgm:hierBranch val="init"/>
        </dgm:presLayoutVars>
      </dgm:prSet>
      <dgm:spPr/>
    </dgm:pt>
    <dgm:pt modelId="{7ADEC2D9-5513-4D20-9997-9DA6E260C1F1}" type="pres">
      <dgm:prSet presAssocID="{1FC9D272-AFD5-4E2A-840D-192AF0CD7686}" presName="rootComposite" presStyleCnt="0"/>
      <dgm:spPr/>
    </dgm:pt>
    <dgm:pt modelId="{EC7C9FEA-D9AF-444E-9838-646194B53DE9}" type="pres">
      <dgm:prSet presAssocID="{1FC9D272-AFD5-4E2A-840D-192AF0CD7686}" presName="rootText" presStyleLbl="node2" presStyleIdx="2" presStyleCnt="3">
        <dgm:presLayoutVars>
          <dgm:chPref val="3"/>
        </dgm:presLayoutVars>
      </dgm:prSet>
      <dgm:spPr/>
    </dgm:pt>
    <dgm:pt modelId="{608578BC-F524-4A39-9FAE-5654286EB5B3}" type="pres">
      <dgm:prSet presAssocID="{1FC9D272-AFD5-4E2A-840D-192AF0CD7686}" presName="rootConnector" presStyleLbl="node2" presStyleIdx="2" presStyleCnt="3"/>
      <dgm:spPr/>
    </dgm:pt>
    <dgm:pt modelId="{8A5E3B28-D00C-4DFE-84D8-E61647F9945E}" type="pres">
      <dgm:prSet presAssocID="{1FC9D272-AFD5-4E2A-840D-192AF0CD7686}" presName="hierChild4" presStyleCnt="0"/>
      <dgm:spPr/>
    </dgm:pt>
    <dgm:pt modelId="{DC396D76-E0BD-457F-BC15-0EE21A2493CD}" type="pres">
      <dgm:prSet presAssocID="{6FEE76AC-F6FF-4F00-8EE5-ED289C590D13}" presName="Name37" presStyleLbl="parChTrans1D3" presStyleIdx="2" presStyleCnt="3"/>
      <dgm:spPr/>
    </dgm:pt>
    <dgm:pt modelId="{DF31EDD3-3ED8-48CB-BA15-E7B8041E5084}" type="pres">
      <dgm:prSet presAssocID="{C4C56FA5-C2FB-4A0D-A5E1-77A4BEEAAD8C}" presName="hierRoot2" presStyleCnt="0">
        <dgm:presLayoutVars>
          <dgm:hierBranch val="init"/>
        </dgm:presLayoutVars>
      </dgm:prSet>
      <dgm:spPr/>
    </dgm:pt>
    <dgm:pt modelId="{CB33DC28-AC0C-4EE1-957D-666B43CF8C6C}" type="pres">
      <dgm:prSet presAssocID="{C4C56FA5-C2FB-4A0D-A5E1-77A4BEEAAD8C}" presName="rootComposite" presStyleCnt="0"/>
      <dgm:spPr/>
    </dgm:pt>
    <dgm:pt modelId="{F695A041-FB6C-4369-ACBD-5D9ADF1AEF9A}" type="pres">
      <dgm:prSet presAssocID="{C4C56FA5-C2FB-4A0D-A5E1-77A4BEEAAD8C}" presName="rootText" presStyleLbl="node3" presStyleIdx="2" presStyleCnt="3" custScaleX="87777" custScaleY="180924">
        <dgm:presLayoutVars>
          <dgm:chPref val="3"/>
        </dgm:presLayoutVars>
      </dgm:prSet>
      <dgm:spPr/>
    </dgm:pt>
    <dgm:pt modelId="{19C03891-F566-4A57-B50F-40A9ED30E57D}" type="pres">
      <dgm:prSet presAssocID="{C4C56FA5-C2FB-4A0D-A5E1-77A4BEEAAD8C}" presName="rootConnector" presStyleLbl="node3" presStyleIdx="2" presStyleCnt="3"/>
      <dgm:spPr/>
    </dgm:pt>
    <dgm:pt modelId="{683CA47D-99B7-4D78-9DDA-D73D07C34DB3}" type="pres">
      <dgm:prSet presAssocID="{C4C56FA5-C2FB-4A0D-A5E1-77A4BEEAAD8C}" presName="hierChild4" presStyleCnt="0"/>
      <dgm:spPr/>
    </dgm:pt>
    <dgm:pt modelId="{55E6E856-2908-4F2B-9A08-BFAEBDDA01D7}" type="pres">
      <dgm:prSet presAssocID="{C4C56FA5-C2FB-4A0D-A5E1-77A4BEEAAD8C}" presName="hierChild5" presStyleCnt="0"/>
      <dgm:spPr/>
    </dgm:pt>
    <dgm:pt modelId="{970156AF-067D-4A4E-BA15-D9B520E465AB}" type="pres">
      <dgm:prSet presAssocID="{1FC9D272-AFD5-4E2A-840D-192AF0CD7686}" presName="hierChild5" presStyleCnt="0"/>
      <dgm:spPr/>
    </dgm:pt>
    <dgm:pt modelId="{CFEC4928-B672-4A0F-873A-7F42CCA3F998}" type="pres">
      <dgm:prSet presAssocID="{B3C97914-C045-4CD4-BFC2-459751BE52F5}" presName="hierChild3" presStyleCnt="0"/>
      <dgm:spPr/>
    </dgm:pt>
  </dgm:ptLst>
  <dgm:cxnLst>
    <dgm:cxn modelId="{176E4109-CC49-4354-83FE-2CF6253D42C5}" type="presOf" srcId="{1FC9D272-AFD5-4E2A-840D-192AF0CD7686}" destId="{608578BC-F524-4A39-9FAE-5654286EB5B3}" srcOrd="1" destOrd="0" presId="urn:microsoft.com/office/officeart/2005/8/layout/orgChart1"/>
    <dgm:cxn modelId="{39831616-C352-4F15-AD83-DD675C0F2064}" type="presOf" srcId="{A9479DD4-D184-4ED0-923C-41D2A0ED199A}" destId="{9802ED96-C00E-4016-AB9A-ABA67A410AB1}" srcOrd="0" destOrd="0" presId="urn:microsoft.com/office/officeart/2005/8/layout/orgChart1"/>
    <dgm:cxn modelId="{BBE31718-E4DC-4574-BB1D-715709429AEB}" type="presOf" srcId="{C4C56FA5-C2FB-4A0D-A5E1-77A4BEEAAD8C}" destId="{F695A041-FB6C-4369-ACBD-5D9ADF1AEF9A}" srcOrd="0" destOrd="0" presId="urn:microsoft.com/office/officeart/2005/8/layout/orgChart1"/>
    <dgm:cxn modelId="{34E2612D-D480-4293-8CC4-5F6EE4957698}" type="presOf" srcId="{663774E7-4834-4EDA-9FA5-4F368D198A91}" destId="{CD38E982-FC71-4D0B-AD8A-0973CAE0FFD2}" srcOrd="0" destOrd="0" presId="urn:microsoft.com/office/officeart/2005/8/layout/orgChart1"/>
    <dgm:cxn modelId="{A3CA2733-3847-40A6-9372-2F3251AA6888}" srcId="{B3C97914-C045-4CD4-BFC2-459751BE52F5}" destId="{E0E7A10B-87CA-466C-A1EA-0AC6C0123558}" srcOrd="0" destOrd="0" parTransId="{248A35D4-322B-4C55-9D03-AC65358ED566}" sibTransId="{94C49EE7-AC2F-44B4-B3E3-41B3AFF13FA3}"/>
    <dgm:cxn modelId="{A6A3CF3B-26B0-45C8-A84E-194B52800109}" type="presOf" srcId="{9211238F-5E43-426A-8B28-59AED875DA04}" destId="{6563F9C7-7B79-4163-9BEB-AE889F62A745}" srcOrd="0" destOrd="0" presId="urn:microsoft.com/office/officeart/2005/8/layout/orgChart1"/>
    <dgm:cxn modelId="{2F2C285C-D5EB-41CB-8D33-D6F9EBB88E84}" type="presOf" srcId="{E0E7A10B-87CA-466C-A1EA-0AC6C0123558}" destId="{21D6E35C-2F83-4C11-AEAB-CBBDF7380D94}" srcOrd="1" destOrd="0" presId="urn:microsoft.com/office/officeart/2005/8/layout/orgChart1"/>
    <dgm:cxn modelId="{CDB7C544-2F3B-414F-87EB-FD90681DE15E}" type="presOf" srcId="{E515192A-2429-42A1-96A4-7FAB662231FD}" destId="{368FFE93-AA62-4BA0-95FF-5DC742FA6B7D}" srcOrd="1" destOrd="0" presId="urn:microsoft.com/office/officeart/2005/8/layout/orgChart1"/>
    <dgm:cxn modelId="{E60F834A-A20B-4B45-8E6B-93E24E6E1D4C}" type="presOf" srcId="{C4C56FA5-C2FB-4A0D-A5E1-77A4BEEAAD8C}" destId="{19C03891-F566-4A57-B50F-40A9ED30E57D}" srcOrd="1" destOrd="0" presId="urn:microsoft.com/office/officeart/2005/8/layout/orgChart1"/>
    <dgm:cxn modelId="{B1296E4E-F99F-466F-81E0-308A86BBFD1D}" type="presOf" srcId="{1FC9D272-AFD5-4E2A-840D-192AF0CD7686}" destId="{EC7C9FEA-D9AF-444E-9838-646194B53DE9}" srcOrd="0" destOrd="0" presId="urn:microsoft.com/office/officeart/2005/8/layout/orgChart1"/>
    <dgm:cxn modelId="{E76BBC6E-B01F-4F32-97A7-8BFC96D0594E}" type="presOf" srcId="{248A35D4-322B-4C55-9D03-AC65358ED566}" destId="{3AFA3465-2330-4A2F-80BE-20749F93AB56}" srcOrd="0" destOrd="0" presId="urn:microsoft.com/office/officeart/2005/8/layout/orgChart1"/>
    <dgm:cxn modelId="{9C3C5950-C155-4516-A791-7B134ED8B699}" type="presOf" srcId="{7997E7D8-90F7-45E8-8BCF-F9C41832FE1A}" destId="{BDB969B0-3120-4ADE-9706-FC7209258A0E}" srcOrd="1" destOrd="0" presId="urn:microsoft.com/office/officeart/2005/8/layout/orgChart1"/>
    <dgm:cxn modelId="{6316B556-877B-4043-B199-442AC901927A}" srcId="{663774E7-4834-4EDA-9FA5-4F368D198A91}" destId="{B3C97914-C045-4CD4-BFC2-459751BE52F5}" srcOrd="0" destOrd="0" parTransId="{DBC43626-B9E3-4E7E-9D1C-219DABC4EFC0}" sibTransId="{B7D4FB94-FD0F-4CB1-9ED9-50A91F09D56A}"/>
    <dgm:cxn modelId="{47EA6579-BBB7-4DCB-B1E3-8372E62F59B2}" srcId="{E515192A-2429-42A1-96A4-7FAB662231FD}" destId="{E9FD2F04-8782-4A39-A086-36FF940B7A12}" srcOrd="0" destOrd="0" parTransId="{9211238F-5E43-426A-8B28-59AED875DA04}" sibTransId="{E97D1FD2-9E9C-4C13-A106-78D6146916B2}"/>
    <dgm:cxn modelId="{E0E1387B-55F1-4FF4-B752-C69891C7185A}" type="presOf" srcId="{AB6D8977-38CB-4A34-B3C2-B641AA417C7E}" destId="{49E995AB-42C5-4CDE-881F-6F9CAC8CD05D}" srcOrd="0" destOrd="0" presId="urn:microsoft.com/office/officeart/2005/8/layout/orgChart1"/>
    <dgm:cxn modelId="{1579787D-7A71-4F0D-9606-71F7196358AC}" type="presOf" srcId="{E9FD2F04-8782-4A39-A086-36FF940B7A12}" destId="{22B57DDF-37DE-4FD9-B9D4-07993C336D47}" srcOrd="0" destOrd="0" presId="urn:microsoft.com/office/officeart/2005/8/layout/orgChart1"/>
    <dgm:cxn modelId="{42692684-87F2-4B9D-8343-53867265CA8D}" type="presOf" srcId="{7997E7D8-90F7-45E8-8BCF-F9C41832FE1A}" destId="{F8986E16-6DA0-42AF-AB5A-532B25DA8AE5}" srcOrd="0" destOrd="0" presId="urn:microsoft.com/office/officeart/2005/8/layout/orgChart1"/>
    <dgm:cxn modelId="{983C4B88-1632-454F-B6DC-16977459DC36}" srcId="{E0E7A10B-87CA-466C-A1EA-0AC6C0123558}" destId="{7997E7D8-90F7-45E8-8BCF-F9C41832FE1A}" srcOrd="0" destOrd="0" parTransId="{AB6D8977-38CB-4A34-B3C2-B641AA417C7E}" sibTransId="{F17F9E19-38AD-4536-B12E-4314A4BF9AA8}"/>
    <dgm:cxn modelId="{5EA60C8A-F815-4C95-A185-0704767B623A}" type="presOf" srcId="{E515192A-2429-42A1-96A4-7FAB662231FD}" destId="{0B426B62-F974-4BA6-9D31-2A5A09CE373A}" srcOrd="0" destOrd="0" presId="urn:microsoft.com/office/officeart/2005/8/layout/orgChart1"/>
    <dgm:cxn modelId="{0A3AD78B-8D25-475D-A541-0CA6A195D18B}" type="presOf" srcId="{B3C97914-C045-4CD4-BFC2-459751BE52F5}" destId="{33F6C847-8693-4145-9A95-59EE06480415}" srcOrd="1" destOrd="0" presId="urn:microsoft.com/office/officeart/2005/8/layout/orgChart1"/>
    <dgm:cxn modelId="{1A13EC9A-9437-47A7-9C92-3D3BEB86BDAD}" type="presOf" srcId="{E34814A3-7AA4-4953-9ED5-B0DB102E3591}" destId="{A6730496-9BD1-4020-AC86-A0D091B01DFD}" srcOrd="0" destOrd="0" presId="urn:microsoft.com/office/officeart/2005/8/layout/orgChart1"/>
    <dgm:cxn modelId="{0A9A66A3-07E5-46FF-86AF-8C65331AA630}" srcId="{B3C97914-C045-4CD4-BFC2-459751BE52F5}" destId="{E515192A-2429-42A1-96A4-7FAB662231FD}" srcOrd="1" destOrd="0" parTransId="{E34814A3-7AA4-4953-9ED5-B0DB102E3591}" sibTransId="{3414A185-9FDE-4B87-8D5F-3FFC9A75D05C}"/>
    <dgm:cxn modelId="{0191A3CC-2C0B-4AB0-B17D-10F125007960}" srcId="{B3C97914-C045-4CD4-BFC2-459751BE52F5}" destId="{1FC9D272-AFD5-4E2A-840D-192AF0CD7686}" srcOrd="2" destOrd="0" parTransId="{A9479DD4-D184-4ED0-923C-41D2A0ED199A}" sibTransId="{7E7C7E27-5767-4083-961D-87C5AC5D9AD0}"/>
    <dgm:cxn modelId="{ED839DD1-7B28-40A5-A5C1-344E6479A754}" type="presOf" srcId="{E9FD2F04-8782-4A39-A086-36FF940B7A12}" destId="{7342B3EA-1C7D-4918-845F-29A7508B5EF9}" srcOrd="1" destOrd="0" presId="urn:microsoft.com/office/officeart/2005/8/layout/orgChart1"/>
    <dgm:cxn modelId="{23E35EDF-A291-4D28-A0C1-8D90835D76CB}" type="presOf" srcId="{B3C97914-C045-4CD4-BFC2-459751BE52F5}" destId="{61C13087-EF2D-4800-86CF-301BF4A8FCBB}" srcOrd="0" destOrd="0" presId="urn:microsoft.com/office/officeart/2005/8/layout/orgChart1"/>
    <dgm:cxn modelId="{0B3384EC-898C-42D7-999C-2CF8DDD2249F}" srcId="{1FC9D272-AFD5-4E2A-840D-192AF0CD7686}" destId="{C4C56FA5-C2FB-4A0D-A5E1-77A4BEEAAD8C}" srcOrd="0" destOrd="0" parTransId="{6FEE76AC-F6FF-4F00-8EE5-ED289C590D13}" sibTransId="{76E332B6-3BDC-49C1-A15C-8B804E867FEF}"/>
    <dgm:cxn modelId="{FCA149ED-5C50-4E09-A374-7570A7EA204D}" type="presOf" srcId="{6FEE76AC-F6FF-4F00-8EE5-ED289C590D13}" destId="{DC396D76-E0BD-457F-BC15-0EE21A2493CD}" srcOrd="0" destOrd="0" presId="urn:microsoft.com/office/officeart/2005/8/layout/orgChart1"/>
    <dgm:cxn modelId="{063836FD-6E54-447D-B906-021A033C1AD5}" type="presOf" srcId="{E0E7A10B-87CA-466C-A1EA-0AC6C0123558}" destId="{7E8EDB4B-B65D-4656-AE32-95D1878846DB}" srcOrd="0" destOrd="0" presId="urn:microsoft.com/office/officeart/2005/8/layout/orgChart1"/>
    <dgm:cxn modelId="{B2293AB9-114F-4254-87E1-F530CF034B62}" type="presParOf" srcId="{CD38E982-FC71-4D0B-AD8A-0973CAE0FFD2}" destId="{4CBAF4BA-18A7-455F-83DE-BB4833E678EA}" srcOrd="0" destOrd="0" presId="urn:microsoft.com/office/officeart/2005/8/layout/orgChart1"/>
    <dgm:cxn modelId="{12B12218-59C7-4863-BBDB-EF9E21C1EFC3}" type="presParOf" srcId="{4CBAF4BA-18A7-455F-83DE-BB4833E678EA}" destId="{9FA48E9B-4F08-4C65-A754-1A018B98FCE9}" srcOrd="0" destOrd="0" presId="urn:microsoft.com/office/officeart/2005/8/layout/orgChart1"/>
    <dgm:cxn modelId="{E4654F17-E44D-4E23-B41D-45F035F6BB33}" type="presParOf" srcId="{9FA48E9B-4F08-4C65-A754-1A018B98FCE9}" destId="{61C13087-EF2D-4800-86CF-301BF4A8FCBB}" srcOrd="0" destOrd="0" presId="urn:microsoft.com/office/officeart/2005/8/layout/orgChart1"/>
    <dgm:cxn modelId="{C5D025A4-3461-4AE6-9A19-F134CE062512}" type="presParOf" srcId="{9FA48E9B-4F08-4C65-A754-1A018B98FCE9}" destId="{33F6C847-8693-4145-9A95-59EE06480415}" srcOrd="1" destOrd="0" presId="urn:microsoft.com/office/officeart/2005/8/layout/orgChart1"/>
    <dgm:cxn modelId="{5199B446-919E-432C-970C-FC06085ED46B}" type="presParOf" srcId="{4CBAF4BA-18A7-455F-83DE-BB4833E678EA}" destId="{4FFD0493-F8F2-4172-B7E0-3CBC20968E98}" srcOrd="1" destOrd="0" presId="urn:microsoft.com/office/officeart/2005/8/layout/orgChart1"/>
    <dgm:cxn modelId="{BAB14BE3-3CDD-4A1D-80C5-97213969F4E1}" type="presParOf" srcId="{4FFD0493-F8F2-4172-B7E0-3CBC20968E98}" destId="{3AFA3465-2330-4A2F-80BE-20749F93AB56}" srcOrd="0" destOrd="0" presId="urn:microsoft.com/office/officeart/2005/8/layout/orgChart1"/>
    <dgm:cxn modelId="{71B19293-B45A-4EAA-8997-7C4B4986BE7B}" type="presParOf" srcId="{4FFD0493-F8F2-4172-B7E0-3CBC20968E98}" destId="{4D6E466B-5026-46A0-94A3-051E955204E2}" srcOrd="1" destOrd="0" presId="urn:microsoft.com/office/officeart/2005/8/layout/orgChart1"/>
    <dgm:cxn modelId="{CE94BC06-4970-429E-8527-C0E8BD965CB4}" type="presParOf" srcId="{4D6E466B-5026-46A0-94A3-051E955204E2}" destId="{80D960B2-B80C-437A-A94B-07C1CACEE8A9}" srcOrd="0" destOrd="0" presId="urn:microsoft.com/office/officeart/2005/8/layout/orgChart1"/>
    <dgm:cxn modelId="{160982CA-BA0B-4396-838D-1B05FC32CAB2}" type="presParOf" srcId="{80D960B2-B80C-437A-A94B-07C1CACEE8A9}" destId="{7E8EDB4B-B65D-4656-AE32-95D1878846DB}" srcOrd="0" destOrd="0" presId="urn:microsoft.com/office/officeart/2005/8/layout/orgChart1"/>
    <dgm:cxn modelId="{EDD4CE3C-B3AA-4757-88AE-F04AA64E77CF}" type="presParOf" srcId="{80D960B2-B80C-437A-A94B-07C1CACEE8A9}" destId="{21D6E35C-2F83-4C11-AEAB-CBBDF7380D94}" srcOrd="1" destOrd="0" presId="urn:microsoft.com/office/officeart/2005/8/layout/orgChart1"/>
    <dgm:cxn modelId="{2003E067-78FC-4FC9-88A3-2A6057D41200}" type="presParOf" srcId="{4D6E466B-5026-46A0-94A3-051E955204E2}" destId="{BA9EAC94-A4B0-4909-8A0C-4E8E908966BC}" srcOrd="1" destOrd="0" presId="urn:microsoft.com/office/officeart/2005/8/layout/orgChart1"/>
    <dgm:cxn modelId="{5781CE7B-E0A4-4904-91B8-FA12B16AC8DF}" type="presParOf" srcId="{BA9EAC94-A4B0-4909-8A0C-4E8E908966BC}" destId="{49E995AB-42C5-4CDE-881F-6F9CAC8CD05D}" srcOrd="0" destOrd="0" presId="urn:microsoft.com/office/officeart/2005/8/layout/orgChart1"/>
    <dgm:cxn modelId="{6C3E0EF7-BB43-43B9-8C90-808D187DAE8A}" type="presParOf" srcId="{BA9EAC94-A4B0-4909-8A0C-4E8E908966BC}" destId="{256BF980-C4E9-4B4C-987B-7D085BB87F47}" srcOrd="1" destOrd="0" presId="urn:microsoft.com/office/officeart/2005/8/layout/orgChart1"/>
    <dgm:cxn modelId="{1306B10C-C09F-440A-BE3C-2109DE62BD3D}" type="presParOf" srcId="{256BF980-C4E9-4B4C-987B-7D085BB87F47}" destId="{929754F1-A785-4C5A-A807-049219EBA08D}" srcOrd="0" destOrd="0" presId="urn:microsoft.com/office/officeart/2005/8/layout/orgChart1"/>
    <dgm:cxn modelId="{35B4875A-E98D-41BE-B001-00358AB14AAA}" type="presParOf" srcId="{929754F1-A785-4C5A-A807-049219EBA08D}" destId="{F8986E16-6DA0-42AF-AB5A-532B25DA8AE5}" srcOrd="0" destOrd="0" presId="urn:microsoft.com/office/officeart/2005/8/layout/orgChart1"/>
    <dgm:cxn modelId="{5ADC54F7-893D-4EBA-B5CC-F081BB9FF44C}" type="presParOf" srcId="{929754F1-A785-4C5A-A807-049219EBA08D}" destId="{BDB969B0-3120-4ADE-9706-FC7209258A0E}" srcOrd="1" destOrd="0" presId="urn:microsoft.com/office/officeart/2005/8/layout/orgChart1"/>
    <dgm:cxn modelId="{B5624CB4-634A-4DAF-B82B-D2FED499B1AB}" type="presParOf" srcId="{256BF980-C4E9-4B4C-987B-7D085BB87F47}" destId="{83A8F0DB-9AF2-4DE0-9EDD-2DE7D3E524A9}" srcOrd="1" destOrd="0" presId="urn:microsoft.com/office/officeart/2005/8/layout/orgChart1"/>
    <dgm:cxn modelId="{E8AD3EB4-45DE-4C8D-9FD2-40BF2A9A76A9}" type="presParOf" srcId="{256BF980-C4E9-4B4C-987B-7D085BB87F47}" destId="{7278D707-9D05-41C4-BFF8-EB990020CCD1}" srcOrd="2" destOrd="0" presId="urn:microsoft.com/office/officeart/2005/8/layout/orgChart1"/>
    <dgm:cxn modelId="{94AC7A06-1AE8-48BF-89BF-DA642065C668}" type="presParOf" srcId="{4D6E466B-5026-46A0-94A3-051E955204E2}" destId="{F27B9371-338D-453C-B849-B042955A5E3E}" srcOrd="2" destOrd="0" presId="urn:microsoft.com/office/officeart/2005/8/layout/orgChart1"/>
    <dgm:cxn modelId="{45275A6B-7DDE-43C8-8D7D-B11D288579D3}" type="presParOf" srcId="{4FFD0493-F8F2-4172-B7E0-3CBC20968E98}" destId="{A6730496-9BD1-4020-AC86-A0D091B01DFD}" srcOrd="2" destOrd="0" presId="urn:microsoft.com/office/officeart/2005/8/layout/orgChart1"/>
    <dgm:cxn modelId="{B3508925-FB6B-45BA-8BBF-63D332529932}" type="presParOf" srcId="{4FFD0493-F8F2-4172-B7E0-3CBC20968E98}" destId="{5CB3C5F9-A2CE-497C-BB37-54BB028B8F57}" srcOrd="3" destOrd="0" presId="urn:microsoft.com/office/officeart/2005/8/layout/orgChart1"/>
    <dgm:cxn modelId="{0593DD8C-9202-4DF3-854A-B015A8B06C4A}" type="presParOf" srcId="{5CB3C5F9-A2CE-497C-BB37-54BB028B8F57}" destId="{C6C9618B-1D61-4B7C-82D7-CEDE5095ECE0}" srcOrd="0" destOrd="0" presId="urn:microsoft.com/office/officeart/2005/8/layout/orgChart1"/>
    <dgm:cxn modelId="{2CB919C5-5B14-4BE5-99B7-D43326A71CFC}" type="presParOf" srcId="{C6C9618B-1D61-4B7C-82D7-CEDE5095ECE0}" destId="{0B426B62-F974-4BA6-9D31-2A5A09CE373A}" srcOrd="0" destOrd="0" presId="urn:microsoft.com/office/officeart/2005/8/layout/orgChart1"/>
    <dgm:cxn modelId="{125BFE72-956B-413A-8D40-C1BA506DFC23}" type="presParOf" srcId="{C6C9618B-1D61-4B7C-82D7-CEDE5095ECE0}" destId="{368FFE93-AA62-4BA0-95FF-5DC742FA6B7D}" srcOrd="1" destOrd="0" presId="urn:microsoft.com/office/officeart/2005/8/layout/orgChart1"/>
    <dgm:cxn modelId="{E42DCEF8-3631-4633-B0A9-FCF7AF13317E}" type="presParOf" srcId="{5CB3C5F9-A2CE-497C-BB37-54BB028B8F57}" destId="{54D4BC69-F275-4D39-91E2-2CB58B3BD176}" srcOrd="1" destOrd="0" presId="urn:microsoft.com/office/officeart/2005/8/layout/orgChart1"/>
    <dgm:cxn modelId="{418D53C4-20AD-4D48-ADF5-A78F2369398C}" type="presParOf" srcId="{54D4BC69-F275-4D39-91E2-2CB58B3BD176}" destId="{6563F9C7-7B79-4163-9BEB-AE889F62A745}" srcOrd="0" destOrd="0" presId="urn:microsoft.com/office/officeart/2005/8/layout/orgChart1"/>
    <dgm:cxn modelId="{FC424316-57D2-4B7E-BA48-9BA4BACF9903}" type="presParOf" srcId="{54D4BC69-F275-4D39-91E2-2CB58B3BD176}" destId="{40741319-6416-4A36-80F2-17E6C14241CC}" srcOrd="1" destOrd="0" presId="urn:microsoft.com/office/officeart/2005/8/layout/orgChart1"/>
    <dgm:cxn modelId="{7D78A6EC-D59D-4DCE-BC9B-DB8FB7108969}" type="presParOf" srcId="{40741319-6416-4A36-80F2-17E6C14241CC}" destId="{D8A51793-497B-4FC0-9674-EE4E6AE2DD45}" srcOrd="0" destOrd="0" presId="urn:microsoft.com/office/officeart/2005/8/layout/orgChart1"/>
    <dgm:cxn modelId="{D592822A-D7CC-42DC-A790-72B4206814B3}" type="presParOf" srcId="{D8A51793-497B-4FC0-9674-EE4E6AE2DD45}" destId="{22B57DDF-37DE-4FD9-B9D4-07993C336D47}" srcOrd="0" destOrd="0" presId="urn:microsoft.com/office/officeart/2005/8/layout/orgChart1"/>
    <dgm:cxn modelId="{E233A19F-A532-47FF-8448-FE84075036AD}" type="presParOf" srcId="{D8A51793-497B-4FC0-9674-EE4E6AE2DD45}" destId="{7342B3EA-1C7D-4918-845F-29A7508B5EF9}" srcOrd="1" destOrd="0" presId="urn:microsoft.com/office/officeart/2005/8/layout/orgChart1"/>
    <dgm:cxn modelId="{9537ACD1-15DF-416D-8EF0-42FEB875F1CC}" type="presParOf" srcId="{40741319-6416-4A36-80F2-17E6C14241CC}" destId="{C3293607-991D-460A-A2F5-A8EE405935AD}" srcOrd="1" destOrd="0" presId="urn:microsoft.com/office/officeart/2005/8/layout/orgChart1"/>
    <dgm:cxn modelId="{D8B69B09-F2DD-4970-B625-99D696EE848D}" type="presParOf" srcId="{40741319-6416-4A36-80F2-17E6C14241CC}" destId="{A9CEB1BE-F3CF-4D3E-B3BF-AC6536BFC282}" srcOrd="2" destOrd="0" presId="urn:microsoft.com/office/officeart/2005/8/layout/orgChart1"/>
    <dgm:cxn modelId="{6A9FD07F-61AC-4FB8-AB5C-88CD750C896E}" type="presParOf" srcId="{5CB3C5F9-A2CE-497C-BB37-54BB028B8F57}" destId="{E3FC2861-EFD6-4B8B-88EB-D19DC925EDB5}" srcOrd="2" destOrd="0" presId="urn:microsoft.com/office/officeart/2005/8/layout/orgChart1"/>
    <dgm:cxn modelId="{1C5FDB07-B216-4008-9FEC-28F4C9A7B95C}" type="presParOf" srcId="{4FFD0493-F8F2-4172-B7E0-3CBC20968E98}" destId="{9802ED96-C00E-4016-AB9A-ABA67A410AB1}" srcOrd="4" destOrd="0" presId="urn:microsoft.com/office/officeart/2005/8/layout/orgChart1"/>
    <dgm:cxn modelId="{5B3A9097-3540-4FCB-ADE5-CBAD55900DB5}" type="presParOf" srcId="{4FFD0493-F8F2-4172-B7E0-3CBC20968E98}" destId="{474D5FAF-BAE0-4500-BED7-FBB59E992BD6}" srcOrd="5" destOrd="0" presId="urn:microsoft.com/office/officeart/2005/8/layout/orgChart1"/>
    <dgm:cxn modelId="{0243E3A6-E5A4-44F7-9A0E-0BC1DA6DA764}" type="presParOf" srcId="{474D5FAF-BAE0-4500-BED7-FBB59E992BD6}" destId="{7ADEC2D9-5513-4D20-9997-9DA6E260C1F1}" srcOrd="0" destOrd="0" presId="urn:microsoft.com/office/officeart/2005/8/layout/orgChart1"/>
    <dgm:cxn modelId="{EB1004D1-339F-4BCA-8746-31BD66C4579B}" type="presParOf" srcId="{7ADEC2D9-5513-4D20-9997-9DA6E260C1F1}" destId="{EC7C9FEA-D9AF-444E-9838-646194B53DE9}" srcOrd="0" destOrd="0" presId="urn:microsoft.com/office/officeart/2005/8/layout/orgChart1"/>
    <dgm:cxn modelId="{B99AC4FD-CA21-4F7F-837E-40FF155914DF}" type="presParOf" srcId="{7ADEC2D9-5513-4D20-9997-9DA6E260C1F1}" destId="{608578BC-F524-4A39-9FAE-5654286EB5B3}" srcOrd="1" destOrd="0" presId="urn:microsoft.com/office/officeart/2005/8/layout/orgChart1"/>
    <dgm:cxn modelId="{CC3416BF-0357-422B-8EC8-F351A3061863}" type="presParOf" srcId="{474D5FAF-BAE0-4500-BED7-FBB59E992BD6}" destId="{8A5E3B28-D00C-4DFE-84D8-E61647F9945E}" srcOrd="1" destOrd="0" presId="urn:microsoft.com/office/officeart/2005/8/layout/orgChart1"/>
    <dgm:cxn modelId="{A16DCB10-9BFB-4937-9B61-35095E937E13}" type="presParOf" srcId="{8A5E3B28-D00C-4DFE-84D8-E61647F9945E}" destId="{DC396D76-E0BD-457F-BC15-0EE21A2493CD}" srcOrd="0" destOrd="0" presId="urn:microsoft.com/office/officeart/2005/8/layout/orgChart1"/>
    <dgm:cxn modelId="{361B2F20-4F26-403F-A370-9D9F62E590F0}" type="presParOf" srcId="{8A5E3B28-D00C-4DFE-84D8-E61647F9945E}" destId="{DF31EDD3-3ED8-48CB-BA15-E7B8041E5084}" srcOrd="1" destOrd="0" presId="urn:microsoft.com/office/officeart/2005/8/layout/orgChart1"/>
    <dgm:cxn modelId="{C8A8E7B1-B1F7-458C-9EC9-3FC31B73DA24}" type="presParOf" srcId="{DF31EDD3-3ED8-48CB-BA15-E7B8041E5084}" destId="{CB33DC28-AC0C-4EE1-957D-666B43CF8C6C}" srcOrd="0" destOrd="0" presId="urn:microsoft.com/office/officeart/2005/8/layout/orgChart1"/>
    <dgm:cxn modelId="{5F32141B-F527-48C4-BDC2-C2676D96BCA9}" type="presParOf" srcId="{CB33DC28-AC0C-4EE1-957D-666B43CF8C6C}" destId="{F695A041-FB6C-4369-ACBD-5D9ADF1AEF9A}" srcOrd="0" destOrd="0" presId="urn:microsoft.com/office/officeart/2005/8/layout/orgChart1"/>
    <dgm:cxn modelId="{82576005-4744-4384-A5A7-E6E04E5476AB}" type="presParOf" srcId="{CB33DC28-AC0C-4EE1-957D-666B43CF8C6C}" destId="{19C03891-F566-4A57-B50F-40A9ED30E57D}" srcOrd="1" destOrd="0" presId="urn:microsoft.com/office/officeart/2005/8/layout/orgChart1"/>
    <dgm:cxn modelId="{425DCB45-62A5-4B07-9D65-8558E8D6D781}" type="presParOf" srcId="{DF31EDD3-3ED8-48CB-BA15-E7B8041E5084}" destId="{683CA47D-99B7-4D78-9DDA-D73D07C34DB3}" srcOrd="1" destOrd="0" presId="urn:microsoft.com/office/officeart/2005/8/layout/orgChart1"/>
    <dgm:cxn modelId="{7EBB4759-750B-47D3-B0E4-F17482A03194}" type="presParOf" srcId="{DF31EDD3-3ED8-48CB-BA15-E7B8041E5084}" destId="{55E6E856-2908-4F2B-9A08-BFAEBDDA01D7}" srcOrd="2" destOrd="0" presId="urn:microsoft.com/office/officeart/2005/8/layout/orgChart1"/>
    <dgm:cxn modelId="{B35E0952-E474-418A-8D5D-5DDFD81D088E}" type="presParOf" srcId="{474D5FAF-BAE0-4500-BED7-FBB59E992BD6}" destId="{970156AF-067D-4A4E-BA15-D9B520E465AB}" srcOrd="2" destOrd="0" presId="urn:microsoft.com/office/officeart/2005/8/layout/orgChart1"/>
    <dgm:cxn modelId="{F30F6E03-077C-44C6-94D8-B40150C17D60}" type="presParOf" srcId="{4CBAF4BA-18A7-455F-83DE-BB4833E678EA}" destId="{CFEC4928-B672-4A0F-873A-7F42CCA3F998}"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B07F4E1-1151-453B-942B-B626EAB3345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vi-VN"/>
        </a:p>
      </dgm:t>
    </dgm:pt>
    <dgm:pt modelId="{6434A945-4A8F-4093-8359-12D39F4910DE}">
      <dgm:prSet custT="1"/>
      <dgm:spPr/>
      <dgm:t>
        <a:bodyPr/>
        <a:lstStyle/>
        <a:p>
          <a:r>
            <a:rPr lang="vi-VN" sz="3000" b="0" i="0" dirty="0">
              <a:latin typeface="Tahoma" panose="020B0604030504040204" pitchFamily="34" charset="0"/>
              <a:ea typeface="Tahoma" panose="020B0604030504040204" pitchFamily="34" charset="0"/>
              <a:cs typeface="Tahoma" panose="020B0604030504040204" pitchFamily="34" charset="0"/>
            </a:rPr>
            <a:t>Hội chứng viêm đa hệ thống kèm sốc hoặc suy đa cơ quan</a:t>
          </a:r>
          <a:endParaRPr lang="vi-VN" sz="3000" dirty="0">
            <a:latin typeface="Tahoma" panose="020B0604030504040204" pitchFamily="34" charset="0"/>
            <a:ea typeface="Tahoma" panose="020B0604030504040204" pitchFamily="34" charset="0"/>
            <a:cs typeface="Tahoma" panose="020B0604030504040204" pitchFamily="34" charset="0"/>
          </a:endParaRPr>
        </a:p>
      </dgm:t>
    </dgm:pt>
    <dgm:pt modelId="{C776F016-576A-477A-AB77-8FAD0650AAB5}" type="parTrans" cxnId="{FE43BCF7-81A3-4087-B349-B933FDD70D60}">
      <dgm:prSet/>
      <dgm:spPr/>
      <dgm:t>
        <a:bodyPr/>
        <a:lstStyle/>
        <a:p>
          <a:endParaRPr lang="vi-VN" sz="3000">
            <a:latin typeface="Tahoma" panose="020B0604030504040204" pitchFamily="34" charset="0"/>
            <a:ea typeface="Tahoma" panose="020B0604030504040204" pitchFamily="34" charset="0"/>
            <a:cs typeface="Tahoma" panose="020B0604030504040204" pitchFamily="34" charset="0"/>
          </a:endParaRPr>
        </a:p>
      </dgm:t>
    </dgm:pt>
    <dgm:pt modelId="{2D9A107B-C6AB-4972-906D-C853B6405E30}" type="sibTrans" cxnId="{FE43BCF7-81A3-4087-B349-B933FDD70D60}">
      <dgm:prSet/>
      <dgm:spPr/>
      <dgm:t>
        <a:bodyPr/>
        <a:lstStyle/>
        <a:p>
          <a:endParaRPr lang="vi-VN" sz="3000">
            <a:latin typeface="Tahoma" panose="020B0604030504040204" pitchFamily="34" charset="0"/>
            <a:ea typeface="Tahoma" panose="020B0604030504040204" pitchFamily="34" charset="0"/>
            <a:cs typeface="Tahoma" panose="020B0604030504040204" pitchFamily="34" charset="0"/>
          </a:endParaRPr>
        </a:p>
      </dgm:t>
    </dgm:pt>
    <dgm:pt modelId="{73E214A4-0B2B-4F5C-96BC-A2F3340527EC}">
      <dgm:prSet custT="1"/>
      <dgm:spPr/>
      <dgm:t>
        <a:bodyPr/>
        <a:lstStyle/>
        <a:p>
          <a:r>
            <a:rPr lang="vi-VN" sz="3000" b="0" i="0" dirty="0">
              <a:latin typeface="Tahoma" panose="020B0604030504040204" pitchFamily="34" charset="0"/>
              <a:ea typeface="Tahoma" panose="020B0604030504040204" pitchFamily="34" charset="0"/>
              <a:cs typeface="Tahoma" panose="020B0604030504040204" pitchFamily="34" charset="0"/>
            </a:rPr>
            <a:t>Hội chứng viêm đa hệ thống giống bệnh Kawasaki</a:t>
          </a:r>
          <a:endParaRPr lang="vi-VN" sz="3000" dirty="0">
            <a:latin typeface="Tahoma" panose="020B0604030504040204" pitchFamily="34" charset="0"/>
            <a:ea typeface="Tahoma" panose="020B0604030504040204" pitchFamily="34" charset="0"/>
            <a:cs typeface="Tahoma" panose="020B0604030504040204" pitchFamily="34" charset="0"/>
          </a:endParaRPr>
        </a:p>
      </dgm:t>
    </dgm:pt>
    <dgm:pt modelId="{16267EAC-1B1A-4739-9C4B-21FBFC1D5790}" type="parTrans" cxnId="{0E87CEF5-F3DD-4EE2-965C-88318DEB0E3D}">
      <dgm:prSet/>
      <dgm:spPr/>
      <dgm:t>
        <a:bodyPr/>
        <a:lstStyle/>
        <a:p>
          <a:endParaRPr lang="vi-VN" sz="3000">
            <a:latin typeface="Tahoma" panose="020B0604030504040204" pitchFamily="34" charset="0"/>
            <a:ea typeface="Tahoma" panose="020B0604030504040204" pitchFamily="34" charset="0"/>
            <a:cs typeface="Tahoma" panose="020B0604030504040204" pitchFamily="34" charset="0"/>
          </a:endParaRPr>
        </a:p>
      </dgm:t>
    </dgm:pt>
    <dgm:pt modelId="{B03DB956-FB17-4AB8-90CC-389B3C5E1C48}" type="sibTrans" cxnId="{0E87CEF5-F3DD-4EE2-965C-88318DEB0E3D}">
      <dgm:prSet/>
      <dgm:spPr/>
      <dgm:t>
        <a:bodyPr/>
        <a:lstStyle/>
        <a:p>
          <a:endParaRPr lang="vi-VN" sz="3000">
            <a:latin typeface="Tahoma" panose="020B0604030504040204" pitchFamily="34" charset="0"/>
            <a:ea typeface="Tahoma" panose="020B0604030504040204" pitchFamily="34" charset="0"/>
            <a:cs typeface="Tahoma" panose="020B0604030504040204" pitchFamily="34" charset="0"/>
          </a:endParaRPr>
        </a:p>
      </dgm:t>
    </dgm:pt>
    <dgm:pt modelId="{7F708213-193E-42C2-9C95-1C78C1924A9B}">
      <dgm:prSet custT="1"/>
      <dgm:spPr/>
      <dgm:t>
        <a:bodyPr/>
        <a:lstStyle/>
        <a:p>
          <a:r>
            <a:rPr lang="vi-VN" sz="3000" b="0" i="0" dirty="0">
              <a:latin typeface="Tahoma" panose="020B0604030504040204" pitchFamily="34" charset="0"/>
              <a:ea typeface="Tahoma" panose="020B0604030504040204" pitchFamily="34" charset="0"/>
              <a:cs typeface="Tahoma" panose="020B0604030504040204" pitchFamily="34" charset="0"/>
            </a:rPr>
            <a:t>Hội chứng viêm đa hệ thống đơn thuần</a:t>
          </a:r>
          <a:r>
            <a:rPr lang="vi-VN" sz="3000" dirty="0">
              <a:latin typeface="Tahoma" panose="020B0604030504040204" pitchFamily="34" charset="0"/>
              <a:ea typeface="Tahoma" panose="020B0604030504040204" pitchFamily="34" charset="0"/>
              <a:cs typeface="Tahoma" panose="020B0604030504040204" pitchFamily="34" charset="0"/>
            </a:rPr>
            <a:t> </a:t>
          </a:r>
        </a:p>
      </dgm:t>
    </dgm:pt>
    <dgm:pt modelId="{10DFD136-CE8A-43BA-9119-129F2C6FE54D}" type="parTrans" cxnId="{B35AFD0F-3E2E-41C2-A2A1-EE5F14977C9C}">
      <dgm:prSet/>
      <dgm:spPr/>
      <dgm:t>
        <a:bodyPr/>
        <a:lstStyle/>
        <a:p>
          <a:endParaRPr lang="vi-VN" sz="3000">
            <a:latin typeface="Tahoma" panose="020B0604030504040204" pitchFamily="34" charset="0"/>
            <a:ea typeface="Tahoma" panose="020B0604030504040204" pitchFamily="34" charset="0"/>
            <a:cs typeface="Tahoma" panose="020B0604030504040204" pitchFamily="34" charset="0"/>
          </a:endParaRPr>
        </a:p>
      </dgm:t>
    </dgm:pt>
    <dgm:pt modelId="{2BF2E797-6C29-49BD-932D-70E88E4F2019}" type="sibTrans" cxnId="{B35AFD0F-3E2E-41C2-A2A1-EE5F14977C9C}">
      <dgm:prSet/>
      <dgm:spPr/>
      <dgm:t>
        <a:bodyPr/>
        <a:lstStyle/>
        <a:p>
          <a:endParaRPr lang="vi-VN" sz="3000">
            <a:latin typeface="Tahoma" panose="020B0604030504040204" pitchFamily="34" charset="0"/>
            <a:ea typeface="Tahoma" panose="020B0604030504040204" pitchFamily="34" charset="0"/>
            <a:cs typeface="Tahoma" panose="020B0604030504040204" pitchFamily="34" charset="0"/>
          </a:endParaRPr>
        </a:p>
      </dgm:t>
    </dgm:pt>
    <dgm:pt modelId="{E0B145EA-8F82-48F1-9678-91E33959CFB0}" type="pres">
      <dgm:prSet presAssocID="{9B07F4E1-1151-453B-942B-B626EAB3345B}" presName="linear" presStyleCnt="0">
        <dgm:presLayoutVars>
          <dgm:animLvl val="lvl"/>
          <dgm:resizeHandles val="exact"/>
        </dgm:presLayoutVars>
      </dgm:prSet>
      <dgm:spPr/>
    </dgm:pt>
    <dgm:pt modelId="{C0D02789-35F1-4117-8B1D-69F386D420E1}" type="pres">
      <dgm:prSet presAssocID="{6434A945-4A8F-4093-8359-12D39F4910DE}" presName="parentText" presStyleLbl="node1" presStyleIdx="0" presStyleCnt="3">
        <dgm:presLayoutVars>
          <dgm:chMax val="0"/>
          <dgm:bulletEnabled val="1"/>
        </dgm:presLayoutVars>
      </dgm:prSet>
      <dgm:spPr/>
    </dgm:pt>
    <dgm:pt modelId="{1AF41280-9F8E-4BA0-A62C-3ABC4B779B52}" type="pres">
      <dgm:prSet presAssocID="{2D9A107B-C6AB-4972-906D-C853B6405E30}" presName="spacer" presStyleCnt="0"/>
      <dgm:spPr/>
    </dgm:pt>
    <dgm:pt modelId="{4DF91934-6957-4D03-A2D4-A5CA1A051995}" type="pres">
      <dgm:prSet presAssocID="{73E214A4-0B2B-4F5C-96BC-A2F3340527EC}" presName="parentText" presStyleLbl="node1" presStyleIdx="1" presStyleCnt="3">
        <dgm:presLayoutVars>
          <dgm:chMax val="0"/>
          <dgm:bulletEnabled val="1"/>
        </dgm:presLayoutVars>
      </dgm:prSet>
      <dgm:spPr/>
    </dgm:pt>
    <dgm:pt modelId="{34A55182-3A1B-4F26-A2AC-63AA6248D87A}" type="pres">
      <dgm:prSet presAssocID="{B03DB956-FB17-4AB8-90CC-389B3C5E1C48}" presName="spacer" presStyleCnt="0"/>
      <dgm:spPr/>
    </dgm:pt>
    <dgm:pt modelId="{22552935-2308-46C4-A5E2-EE8F136058F6}" type="pres">
      <dgm:prSet presAssocID="{7F708213-193E-42C2-9C95-1C78C1924A9B}" presName="parentText" presStyleLbl="node1" presStyleIdx="2" presStyleCnt="3">
        <dgm:presLayoutVars>
          <dgm:chMax val="0"/>
          <dgm:bulletEnabled val="1"/>
        </dgm:presLayoutVars>
      </dgm:prSet>
      <dgm:spPr/>
    </dgm:pt>
  </dgm:ptLst>
  <dgm:cxnLst>
    <dgm:cxn modelId="{B35AFD0F-3E2E-41C2-A2A1-EE5F14977C9C}" srcId="{9B07F4E1-1151-453B-942B-B626EAB3345B}" destId="{7F708213-193E-42C2-9C95-1C78C1924A9B}" srcOrd="2" destOrd="0" parTransId="{10DFD136-CE8A-43BA-9119-129F2C6FE54D}" sibTransId="{2BF2E797-6C29-49BD-932D-70E88E4F2019}"/>
    <dgm:cxn modelId="{76AF5A28-90BE-41B5-9E4A-177AE3077859}" type="presOf" srcId="{6434A945-4A8F-4093-8359-12D39F4910DE}" destId="{C0D02789-35F1-4117-8B1D-69F386D420E1}" srcOrd="0" destOrd="0" presId="urn:microsoft.com/office/officeart/2005/8/layout/vList2"/>
    <dgm:cxn modelId="{63D7FE71-FCFD-4A91-B82E-C82257D9801D}" type="presOf" srcId="{73E214A4-0B2B-4F5C-96BC-A2F3340527EC}" destId="{4DF91934-6957-4D03-A2D4-A5CA1A051995}" srcOrd="0" destOrd="0" presId="urn:microsoft.com/office/officeart/2005/8/layout/vList2"/>
    <dgm:cxn modelId="{CD029257-47E9-430D-9657-4033D86AC6B8}" type="presOf" srcId="{7F708213-193E-42C2-9C95-1C78C1924A9B}" destId="{22552935-2308-46C4-A5E2-EE8F136058F6}" srcOrd="0" destOrd="0" presId="urn:microsoft.com/office/officeart/2005/8/layout/vList2"/>
    <dgm:cxn modelId="{B4B7A9BC-F181-4467-81F6-4183AB42C8D6}" type="presOf" srcId="{9B07F4E1-1151-453B-942B-B626EAB3345B}" destId="{E0B145EA-8F82-48F1-9678-91E33959CFB0}" srcOrd="0" destOrd="0" presId="urn:microsoft.com/office/officeart/2005/8/layout/vList2"/>
    <dgm:cxn modelId="{0E87CEF5-F3DD-4EE2-965C-88318DEB0E3D}" srcId="{9B07F4E1-1151-453B-942B-B626EAB3345B}" destId="{73E214A4-0B2B-4F5C-96BC-A2F3340527EC}" srcOrd="1" destOrd="0" parTransId="{16267EAC-1B1A-4739-9C4B-21FBFC1D5790}" sibTransId="{B03DB956-FB17-4AB8-90CC-389B3C5E1C48}"/>
    <dgm:cxn modelId="{FE43BCF7-81A3-4087-B349-B933FDD70D60}" srcId="{9B07F4E1-1151-453B-942B-B626EAB3345B}" destId="{6434A945-4A8F-4093-8359-12D39F4910DE}" srcOrd="0" destOrd="0" parTransId="{C776F016-576A-477A-AB77-8FAD0650AAB5}" sibTransId="{2D9A107B-C6AB-4972-906D-C853B6405E30}"/>
    <dgm:cxn modelId="{37FF99E8-9C67-4A2B-816E-1C7737FA93B2}" type="presParOf" srcId="{E0B145EA-8F82-48F1-9678-91E33959CFB0}" destId="{C0D02789-35F1-4117-8B1D-69F386D420E1}" srcOrd="0" destOrd="0" presId="urn:microsoft.com/office/officeart/2005/8/layout/vList2"/>
    <dgm:cxn modelId="{92F54C79-3B4A-4BD3-8F26-FB3167AB79F4}" type="presParOf" srcId="{E0B145EA-8F82-48F1-9678-91E33959CFB0}" destId="{1AF41280-9F8E-4BA0-A62C-3ABC4B779B52}" srcOrd="1" destOrd="0" presId="urn:microsoft.com/office/officeart/2005/8/layout/vList2"/>
    <dgm:cxn modelId="{7F9D3B74-3160-4F13-A53E-17B74E838160}" type="presParOf" srcId="{E0B145EA-8F82-48F1-9678-91E33959CFB0}" destId="{4DF91934-6957-4D03-A2D4-A5CA1A051995}" srcOrd="2" destOrd="0" presId="urn:microsoft.com/office/officeart/2005/8/layout/vList2"/>
    <dgm:cxn modelId="{CF9347B4-35B7-49A6-AB0E-91EAC5804CAF}" type="presParOf" srcId="{E0B145EA-8F82-48F1-9678-91E33959CFB0}" destId="{34A55182-3A1B-4F26-A2AC-63AA6248D87A}" srcOrd="3" destOrd="0" presId="urn:microsoft.com/office/officeart/2005/8/layout/vList2"/>
    <dgm:cxn modelId="{EC851C45-0BD5-4E50-B834-9DFA6E82FF28}" type="presParOf" srcId="{E0B145EA-8F82-48F1-9678-91E33959CFB0}" destId="{22552935-2308-46C4-A5E2-EE8F136058F6}"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F32E08D-E94A-4477-9EA7-921A5C236DC1}" type="doc">
      <dgm:prSet loTypeId="urn:microsoft.com/office/officeart/2005/8/layout/orgChart1" loCatId="hierarchy" qsTypeId="urn:microsoft.com/office/officeart/2005/8/quickstyle/simple5" qsCatId="simple" csTypeId="urn:microsoft.com/office/officeart/2005/8/colors/colorful5" csCatId="colorful" phldr="1"/>
      <dgm:spPr/>
      <dgm:t>
        <a:bodyPr/>
        <a:lstStyle/>
        <a:p>
          <a:endParaRPr lang="vi-VN"/>
        </a:p>
      </dgm:t>
    </dgm:pt>
    <dgm:pt modelId="{59E5AB55-BA64-41F7-ABFA-A80CDFF1F355}">
      <dgm:prSet custT="1"/>
      <dgm:spPr>
        <a:solidFill>
          <a:srgbClr val="FF0000"/>
        </a:solidFill>
      </dgm:spPr>
      <dgm:t>
        <a:bodyPr/>
        <a:lstStyle/>
        <a:p>
          <a:r>
            <a:rPr lang="en-US" sz="3400" b="1" dirty="0" err="1">
              <a:latin typeface="Tahoma" panose="020B0604030504040204" pitchFamily="34" charset="0"/>
              <a:ea typeface="Tahoma" panose="020B0604030504040204" pitchFamily="34" charset="0"/>
              <a:cs typeface="Tahoma" panose="020B0604030504040204" pitchFamily="34" charset="0"/>
            </a:rPr>
            <a:t>Sốc</a:t>
          </a:r>
          <a:endParaRPr lang="vi-VN" sz="3400" b="1" dirty="0">
            <a:latin typeface="Tahoma" panose="020B0604030504040204" pitchFamily="34" charset="0"/>
            <a:ea typeface="Tahoma" panose="020B0604030504040204" pitchFamily="34" charset="0"/>
            <a:cs typeface="Tahoma" panose="020B0604030504040204" pitchFamily="34" charset="0"/>
          </a:endParaRPr>
        </a:p>
      </dgm:t>
    </dgm:pt>
    <dgm:pt modelId="{C615FF2F-25FC-4477-B01A-7C628AB7C32C}" type="parTrans" cxnId="{98167804-258C-46E7-9C2A-A44F6F6636A1}">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7AFFA592-23C0-429A-B0AB-3F2A4DDA54E6}" type="sibTrans" cxnId="{98167804-258C-46E7-9C2A-A44F6F6636A1}">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B0D5253D-C8A5-40C6-841B-0FC76912F6AE}">
      <dgm:prSet custT="1"/>
      <dgm:spPr/>
      <dgm:t>
        <a:bodyPr/>
        <a:lstStyle/>
        <a:p>
          <a:r>
            <a:rPr lang="en-US" sz="2000" b="1" dirty="0" err="1">
              <a:latin typeface="Tahoma" panose="020B0604030504040204" pitchFamily="34" charset="0"/>
              <a:ea typeface="Tahoma" panose="020B0604030504040204" pitchFamily="34" charset="0"/>
              <a:cs typeface="Tahoma" panose="020B0604030504040204" pitchFamily="34" charset="0"/>
            </a:rPr>
            <a:t>Sốc</a:t>
          </a:r>
          <a:r>
            <a:rPr lang="en-US" sz="2000" b="1" dirty="0">
              <a:latin typeface="Tahoma" panose="020B0604030504040204" pitchFamily="34" charset="0"/>
              <a:ea typeface="Tahoma" panose="020B0604030504040204" pitchFamily="34" charset="0"/>
              <a:cs typeface="Tahoma" panose="020B0604030504040204" pitchFamily="34" charset="0"/>
            </a:rPr>
            <a:t> </a:t>
          </a:r>
          <a:r>
            <a:rPr lang="en-US" sz="2000" b="1" dirty="0" err="1">
              <a:latin typeface="Tahoma" panose="020B0604030504040204" pitchFamily="34" charset="0"/>
              <a:ea typeface="Tahoma" panose="020B0604030504040204" pitchFamily="34" charset="0"/>
              <a:cs typeface="Tahoma" panose="020B0604030504040204" pitchFamily="34" charset="0"/>
            </a:rPr>
            <a:t>giảm</a:t>
          </a:r>
          <a:r>
            <a:rPr lang="en-US" sz="2000" b="1" dirty="0">
              <a:latin typeface="Tahoma" panose="020B0604030504040204" pitchFamily="34" charset="0"/>
              <a:ea typeface="Tahoma" panose="020B0604030504040204" pitchFamily="34" charset="0"/>
              <a:cs typeface="Tahoma" panose="020B0604030504040204" pitchFamily="34" charset="0"/>
            </a:rPr>
            <a:t> </a:t>
          </a:r>
          <a:r>
            <a:rPr lang="en-US" sz="2000" b="1" dirty="0" err="1">
              <a:latin typeface="Tahoma" panose="020B0604030504040204" pitchFamily="34" charset="0"/>
              <a:ea typeface="Tahoma" panose="020B0604030504040204" pitchFamily="34" charset="0"/>
              <a:cs typeface="Tahoma" panose="020B0604030504040204" pitchFamily="34" charset="0"/>
            </a:rPr>
            <a:t>thể</a:t>
          </a:r>
          <a:r>
            <a:rPr lang="en-US" sz="2000" b="1" dirty="0">
              <a:latin typeface="Tahoma" panose="020B0604030504040204" pitchFamily="34" charset="0"/>
              <a:ea typeface="Tahoma" panose="020B0604030504040204" pitchFamily="34" charset="0"/>
              <a:cs typeface="Tahoma" panose="020B0604030504040204" pitchFamily="34" charset="0"/>
            </a:rPr>
            <a:t> </a:t>
          </a:r>
          <a:r>
            <a:rPr lang="en-US" sz="2000" b="1" dirty="0" err="1">
              <a:latin typeface="Tahoma" panose="020B0604030504040204" pitchFamily="34" charset="0"/>
              <a:ea typeface="Tahoma" panose="020B0604030504040204" pitchFamily="34" charset="0"/>
              <a:cs typeface="Tahoma" panose="020B0604030504040204" pitchFamily="34" charset="0"/>
            </a:rPr>
            <a:t>tích</a:t>
          </a:r>
          <a:endParaRPr lang="vi-VN" sz="2000" b="1" dirty="0">
            <a:latin typeface="Tahoma" panose="020B0604030504040204" pitchFamily="34" charset="0"/>
            <a:ea typeface="Tahoma" panose="020B0604030504040204" pitchFamily="34" charset="0"/>
            <a:cs typeface="Tahoma" panose="020B0604030504040204" pitchFamily="34" charset="0"/>
          </a:endParaRPr>
        </a:p>
      </dgm:t>
    </dgm:pt>
    <dgm:pt modelId="{A65B5A9C-B8B3-4ACD-BF3D-B30A88C78E49}" type="parTrans" cxnId="{1932EAAC-B693-4871-90C7-94DF15D7C4A8}">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F32278B0-88AA-4DAE-B201-9D804E06B806}" type="sibTrans" cxnId="{1932EAAC-B693-4871-90C7-94DF15D7C4A8}">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96C16DCA-58F1-4B29-8691-02248D8814AD}">
      <dgm:prSet custT="1"/>
      <dgm:spPr/>
      <dgm:t>
        <a:bodyPr/>
        <a:lstStyle/>
        <a:p>
          <a:r>
            <a:rPr lang="en-US" sz="2000" b="1" dirty="0" err="1">
              <a:latin typeface="Tahoma" panose="020B0604030504040204" pitchFamily="34" charset="0"/>
              <a:ea typeface="Tahoma" panose="020B0604030504040204" pitchFamily="34" charset="0"/>
              <a:cs typeface="Tahoma" panose="020B0604030504040204" pitchFamily="34" charset="0"/>
            </a:rPr>
            <a:t>Sốc</a:t>
          </a:r>
          <a:r>
            <a:rPr lang="en-US" sz="2000" b="1" dirty="0">
              <a:latin typeface="Tahoma" panose="020B0604030504040204" pitchFamily="34" charset="0"/>
              <a:ea typeface="Tahoma" panose="020B0604030504040204" pitchFamily="34" charset="0"/>
              <a:cs typeface="Tahoma" panose="020B0604030504040204" pitchFamily="34" charset="0"/>
            </a:rPr>
            <a:t> </a:t>
          </a:r>
          <a:r>
            <a:rPr lang="en-US" sz="2000" b="1" dirty="0" err="1">
              <a:latin typeface="Tahoma" panose="020B0604030504040204" pitchFamily="34" charset="0"/>
              <a:ea typeface="Tahoma" panose="020B0604030504040204" pitchFamily="34" charset="0"/>
              <a:cs typeface="Tahoma" panose="020B0604030504040204" pitchFamily="34" charset="0"/>
            </a:rPr>
            <a:t>tim</a:t>
          </a:r>
          <a:endParaRPr lang="vi-VN" sz="2000" b="1" dirty="0">
            <a:latin typeface="Tahoma" panose="020B0604030504040204" pitchFamily="34" charset="0"/>
            <a:ea typeface="Tahoma" panose="020B0604030504040204" pitchFamily="34" charset="0"/>
            <a:cs typeface="Tahoma" panose="020B0604030504040204" pitchFamily="34" charset="0"/>
          </a:endParaRPr>
        </a:p>
      </dgm:t>
    </dgm:pt>
    <dgm:pt modelId="{D1335443-9DB9-45FB-8137-08ADC36430A9}" type="parTrans" cxnId="{0E978549-EDD9-4E3B-882E-DCBB66DD07F2}">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0D221483-D3B6-478A-9B04-8C7663C21D38}" type="sibTrans" cxnId="{0E978549-EDD9-4E3B-882E-DCBB66DD07F2}">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665B1487-6E63-4DA0-9751-5DF10C3EF3B7}">
      <dgm:prSet custT="1"/>
      <dgm:spPr/>
      <dgm:t>
        <a:bodyPr/>
        <a:lstStyle/>
        <a:p>
          <a:r>
            <a:rPr lang="en-US" sz="2000" b="1">
              <a:latin typeface="Tahoma" panose="020B0604030504040204" pitchFamily="34" charset="0"/>
              <a:ea typeface="Tahoma" panose="020B0604030504040204" pitchFamily="34" charset="0"/>
              <a:cs typeface="Tahoma" panose="020B0604030504040204" pitchFamily="34" charset="0"/>
            </a:rPr>
            <a:t>Sốc phân bố</a:t>
          </a:r>
          <a:endParaRPr lang="vi-VN" sz="2000" b="1">
            <a:latin typeface="Tahoma" panose="020B0604030504040204" pitchFamily="34" charset="0"/>
            <a:ea typeface="Tahoma" panose="020B0604030504040204" pitchFamily="34" charset="0"/>
            <a:cs typeface="Tahoma" panose="020B0604030504040204" pitchFamily="34" charset="0"/>
          </a:endParaRPr>
        </a:p>
      </dgm:t>
    </dgm:pt>
    <dgm:pt modelId="{6B0E34F3-9CFA-42C8-B954-0826027B3F7E}" type="parTrans" cxnId="{31F8407A-7373-461F-B485-5D024D9CAB6B}">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2CEC4C5D-67FC-4EFE-A277-E9C6474853E7}" type="sibTrans" cxnId="{31F8407A-7373-461F-B485-5D024D9CAB6B}">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8BF3BFE7-B23C-4591-AFEE-835E18EDA84C}">
      <dgm:prSet custT="1"/>
      <dgm:spPr/>
      <dgm:t>
        <a:bodyPr/>
        <a:lstStyle/>
        <a:p>
          <a:r>
            <a:rPr lang="en-US" sz="2000" b="1">
              <a:latin typeface="Tahoma" panose="020B0604030504040204" pitchFamily="34" charset="0"/>
              <a:ea typeface="Tahoma" panose="020B0604030504040204" pitchFamily="34" charset="0"/>
              <a:cs typeface="Tahoma" panose="020B0604030504040204" pitchFamily="34" charset="0"/>
            </a:rPr>
            <a:t>Sốc tắc nghẽn</a:t>
          </a:r>
          <a:endParaRPr lang="vi-VN" sz="2000" b="1">
            <a:latin typeface="Tahoma" panose="020B0604030504040204" pitchFamily="34" charset="0"/>
            <a:ea typeface="Tahoma" panose="020B0604030504040204" pitchFamily="34" charset="0"/>
            <a:cs typeface="Tahoma" panose="020B0604030504040204" pitchFamily="34" charset="0"/>
          </a:endParaRPr>
        </a:p>
      </dgm:t>
    </dgm:pt>
    <dgm:pt modelId="{7AC24507-1547-4469-B16F-37DBC89B0034}" type="parTrans" cxnId="{2B85C118-EE3A-46D6-BB19-BFB42623CB73}">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440BC11F-0DAA-4928-9198-9A4A396AC335}" type="sibTrans" cxnId="{2B85C118-EE3A-46D6-BB19-BFB42623CB73}">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B14C5336-437F-4570-A722-BF9A242C5170}">
      <dgm:prSet custT="1"/>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Xuất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huyết</a:t>
          </a:r>
          <a:endParaRPr lang="vi-VN" sz="2000" dirty="0">
            <a:latin typeface="Tahoma" panose="020B0604030504040204" pitchFamily="34" charset="0"/>
            <a:ea typeface="Tahoma" panose="020B0604030504040204" pitchFamily="34" charset="0"/>
            <a:cs typeface="Tahoma" panose="020B0604030504040204" pitchFamily="34" charset="0"/>
          </a:endParaRPr>
        </a:p>
      </dgm:t>
    </dgm:pt>
    <dgm:pt modelId="{C68748D3-C5E7-42BF-887D-91BAE68B7D2B}" type="parTrans" cxnId="{EA8885A4-30A8-4E2E-BAB0-B59879862DBE}">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9DE4B55D-5298-4B38-84BA-20C76C6A8750}" type="sibTrans" cxnId="{EA8885A4-30A8-4E2E-BAB0-B59879862DBE}">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EC6D3457-A65A-4848-AEC2-F0F9476546E6}">
      <dgm:prSet custT="1"/>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Không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xuất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huyết</a:t>
          </a:r>
          <a:endParaRPr lang="vi-VN" sz="2000" dirty="0">
            <a:latin typeface="Tahoma" panose="020B0604030504040204" pitchFamily="34" charset="0"/>
            <a:ea typeface="Tahoma" panose="020B0604030504040204" pitchFamily="34" charset="0"/>
            <a:cs typeface="Tahoma" panose="020B0604030504040204" pitchFamily="34" charset="0"/>
          </a:endParaRPr>
        </a:p>
      </dgm:t>
    </dgm:pt>
    <dgm:pt modelId="{F590A9D0-33AA-4B76-9FA0-F7501D3EB830}" type="parTrans" cxnId="{0B427FEF-E15A-42C7-8738-A8C303962512}">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1669F532-91CC-40F7-87B4-A809EE268CBD}" type="sibTrans" cxnId="{0B427FEF-E15A-42C7-8738-A8C303962512}">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BC1B1BA7-9AFF-4DE3-B0D9-38E526E6AF96}">
      <dgm:prSet custT="1"/>
      <dgm:spPr/>
      <dgm:t>
        <a:bodyPr/>
        <a:lstStyle/>
        <a:p>
          <a:pPr marL="119063" indent="0" algn="l"/>
          <a:r>
            <a:rPr lang="en-US" sz="1500" dirty="0" err="1">
              <a:latin typeface="Tahoma" panose="020B0604030504040204" pitchFamily="34" charset="0"/>
              <a:ea typeface="Tahoma" panose="020B0604030504040204" pitchFamily="34" charset="0"/>
              <a:cs typeface="Tahoma" panose="020B0604030504040204" pitchFamily="34" charset="0"/>
            </a:rPr>
            <a:t>Tiêu</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chảy</a:t>
          </a:r>
          <a:endParaRPr lang="en-US" sz="1500" dirty="0">
            <a:latin typeface="Tahoma" panose="020B0604030504040204" pitchFamily="34" charset="0"/>
            <a:ea typeface="Tahoma" panose="020B0604030504040204" pitchFamily="34" charset="0"/>
            <a:cs typeface="Tahoma" panose="020B0604030504040204" pitchFamily="34" charset="0"/>
          </a:endParaRPr>
        </a:p>
        <a:p>
          <a:pPr marL="119063" indent="0" algn="l"/>
          <a:r>
            <a:rPr lang="en-US" sz="1500" dirty="0" err="1">
              <a:latin typeface="Tahoma" panose="020B0604030504040204" pitchFamily="34" charset="0"/>
              <a:ea typeface="Tahoma" panose="020B0604030504040204" pitchFamily="34" charset="0"/>
              <a:cs typeface="Tahoma" panose="020B0604030504040204" pitchFamily="34" charset="0"/>
            </a:rPr>
            <a:t>Xoắn</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ruột</a:t>
          </a:r>
          <a:endParaRPr lang="en-US" sz="1500" dirty="0">
            <a:latin typeface="Tahoma" panose="020B0604030504040204" pitchFamily="34" charset="0"/>
            <a:ea typeface="Tahoma" panose="020B0604030504040204" pitchFamily="34" charset="0"/>
            <a:cs typeface="Tahoma" panose="020B0604030504040204" pitchFamily="34" charset="0"/>
          </a:endParaRPr>
        </a:p>
        <a:p>
          <a:pPr marL="119063" indent="0" algn="l"/>
          <a:r>
            <a:rPr lang="en-US" sz="1500" dirty="0" err="1">
              <a:latin typeface="Tahoma" panose="020B0604030504040204" pitchFamily="34" charset="0"/>
              <a:ea typeface="Tahoma" panose="020B0604030504040204" pitchFamily="34" charset="0"/>
              <a:cs typeface="Tahoma" panose="020B0604030504040204" pitchFamily="34" charset="0"/>
            </a:rPr>
            <a:t>Lồng</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ruột</a:t>
          </a:r>
          <a:endParaRPr lang="en-US" sz="1500" dirty="0">
            <a:latin typeface="Tahoma" panose="020B0604030504040204" pitchFamily="34" charset="0"/>
            <a:ea typeface="Tahoma" panose="020B0604030504040204" pitchFamily="34" charset="0"/>
            <a:cs typeface="Tahoma" panose="020B0604030504040204" pitchFamily="34" charset="0"/>
          </a:endParaRPr>
        </a:p>
        <a:p>
          <a:pPr marL="119063" indent="0" algn="l"/>
          <a:r>
            <a:rPr lang="en-US" sz="1500" dirty="0" err="1">
              <a:latin typeface="Tahoma" panose="020B0604030504040204" pitchFamily="34" charset="0"/>
              <a:ea typeface="Tahoma" panose="020B0604030504040204" pitchFamily="34" charset="0"/>
              <a:cs typeface="Tahoma" panose="020B0604030504040204" pitchFamily="34" charset="0"/>
            </a:rPr>
            <a:t>Bỏng</a:t>
          </a:r>
          <a:endParaRPr lang="en-US" sz="1500" dirty="0">
            <a:latin typeface="Tahoma" panose="020B0604030504040204" pitchFamily="34" charset="0"/>
            <a:ea typeface="Tahoma" panose="020B0604030504040204" pitchFamily="34" charset="0"/>
            <a:cs typeface="Tahoma" panose="020B0604030504040204" pitchFamily="34" charset="0"/>
          </a:endParaRPr>
        </a:p>
        <a:p>
          <a:pPr marL="119063" indent="0" algn="l"/>
          <a:r>
            <a:rPr lang="en-US" sz="1500" dirty="0" err="1">
              <a:latin typeface="Tahoma" panose="020B0604030504040204" pitchFamily="34" charset="0"/>
              <a:ea typeface="Tahoma" panose="020B0604030504040204" pitchFamily="34" charset="0"/>
              <a:cs typeface="Tahoma" panose="020B0604030504040204" pitchFamily="34" charset="0"/>
            </a:rPr>
            <a:t>Sốt</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xuất</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huyết</a:t>
          </a:r>
          <a:endParaRPr lang="en-US" sz="1500" dirty="0">
            <a:latin typeface="Tahoma" panose="020B0604030504040204" pitchFamily="34" charset="0"/>
            <a:ea typeface="Tahoma" panose="020B0604030504040204" pitchFamily="34" charset="0"/>
            <a:cs typeface="Tahoma" panose="020B0604030504040204" pitchFamily="34" charset="0"/>
          </a:endParaRPr>
        </a:p>
        <a:p>
          <a:pPr marL="119063" indent="0" algn="l"/>
          <a:r>
            <a:rPr lang="en-US" sz="1500" dirty="0" err="1">
              <a:latin typeface="Tahoma" panose="020B0604030504040204" pitchFamily="34" charset="0"/>
              <a:ea typeface="Tahoma" panose="020B0604030504040204" pitchFamily="34" charset="0"/>
              <a:cs typeface="Tahoma" panose="020B0604030504040204" pitchFamily="34" charset="0"/>
            </a:rPr>
            <a:t>Toan</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ceton</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đái</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tháo</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đường</a:t>
          </a:r>
          <a:endParaRPr lang="en-US" sz="1500" dirty="0">
            <a:latin typeface="Tahoma" panose="020B0604030504040204" pitchFamily="34" charset="0"/>
            <a:ea typeface="Tahoma" panose="020B0604030504040204" pitchFamily="34" charset="0"/>
            <a:cs typeface="Tahoma" panose="020B0604030504040204" pitchFamily="34" charset="0"/>
          </a:endParaRPr>
        </a:p>
        <a:p>
          <a:pPr marL="119063" indent="0" algn="l"/>
          <a:r>
            <a:rPr lang="en-US" sz="1500" dirty="0" err="1">
              <a:latin typeface="Tahoma" panose="020B0604030504040204" pitchFamily="34" charset="0"/>
              <a:ea typeface="Tahoma" panose="020B0604030504040204" pitchFamily="34" charset="0"/>
              <a:cs typeface="Tahoma" panose="020B0604030504040204" pitchFamily="34" charset="0"/>
            </a:rPr>
            <a:t>Hội</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chứng</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thận</a:t>
          </a:r>
          <a:r>
            <a:rPr lang="en-US" sz="1500" dirty="0">
              <a:latin typeface="Tahoma" panose="020B0604030504040204" pitchFamily="34" charset="0"/>
              <a:ea typeface="Tahoma" panose="020B0604030504040204" pitchFamily="34" charset="0"/>
              <a:cs typeface="Tahoma" panose="020B0604030504040204" pitchFamily="34" charset="0"/>
            </a:rPr>
            <a:t> </a:t>
          </a:r>
          <a:r>
            <a:rPr lang="en-US" sz="1500" dirty="0" err="1">
              <a:latin typeface="Tahoma" panose="020B0604030504040204" pitchFamily="34" charset="0"/>
              <a:ea typeface="Tahoma" panose="020B0604030504040204" pitchFamily="34" charset="0"/>
              <a:cs typeface="Tahoma" panose="020B0604030504040204" pitchFamily="34" charset="0"/>
            </a:rPr>
            <a:t>hư</a:t>
          </a:r>
          <a:endParaRPr lang="vi-VN" sz="1500" dirty="0">
            <a:latin typeface="Tahoma" panose="020B0604030504040204" pitchFamily="34" charset="0"/>
            <a:ea typeface="Tahoma" panose="020B0604030504040204" pitchFamily="34" charset="0"/>
            <a:cs typeface="Tahoma" panose="020B0604030504040204" pitchFamily="34" charset="0"/>
          </a:endParaRPr>
        </a:p>
      </dgm:t>
    </dgm:pt>
    <dgm:pt modelId="{9F6B91F7-CEF6-4A8E-BAD9-7C167115C557}" type="parTrans" cxnId="{3743EB41-0D49-4D80-9962-1A0B37CFAF8C}">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6353FF06-CCA1-4D65-B85A-75BDD7F68B43}" type="sibTrans" cxnId="{3743EB41-0D49-4D80-9962-1A0B37CFAF8C}">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152D03FB-7D41-4657-B8A0-D924DC5F6ED2}">
      <dgm:prSet custT="1"/>
      <dgm:spPr/>
      <dgm:t>
        <a:bodyPr/>
        <a:lstStyle/>
        <a:p>
          <a:pPr marL="119063" indent="0" algn="l"/>
          <a:r>
            <a:rPr lang="en-US" sz="1800" dirty="0" err="1">
              <a:latin typeface="Tahoma" panose="020B0604030504040204" pitchFamily="34" charset="0"/>
              <a:ea typeface="Tahoma" panose="020B0604030504040204" pitchFamily="34" charset="0"/>
              <a:cs typeface="Tahoma" panose="020B0604030504040204" pitchFamily="34" charset="0"/>
            </a:rPr>
            <a:t>Viêm</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cơ</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tim</a:t>
          </a:r>
          <a:endParaRPr lang="en-US" sz="1800" dirty="0">
            <a:latin typeface="Tahoma" panose="020B0604030504040204" pitchFamily="34" charset="0"/>
            <a:ea typeface="Tahoma" panose="020B0604030504040204" pitchFamily="34" charset="0"/>
            <a:cs typeface="Tahoma" panose="020B0604030504040204" pitchFamily="34" charset="0"/>
          </a:endParaRPr>
        </a:p>
        <a:p>
          <a:pPr marL="119063" indent="0" algn="l"/>
          <a:r>
            <a:rPr lang="en-US" sz="1800" dirty="0" err="1">
              <a:latin typeface="Tahoma" panose="020B0604030504040204" pitchFamily="34" charset="0"/>
              <a:ea typeface="Tahoma" panose="020B0604030504040204" pitchFamily="34" charset="0"/>
              <a:cs typeface="Tahoma" panose="020B0604030504040204" pitchFamily="34" charset="0"/>
            </a:rPr>
            <a:t>Rối</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loạn</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nhịp</a:t>
          </a:r>
          <a:endParaRPr lang="en-US" sz="1800" dirty="0">
            <a:latin typeface="Tahoma" panose="020B0604030504040204" pitchFamily="34" charset="0"/>
            <a:ea typeface="Tahoma" panose="020B0604030504040204" pitchFamily="34" charset="0"/>
            <a:cs typeface="Tahoma" panose="020B0604030504040204" pitchFamily="34" charset="0"/>
          </a:endParaRPr>
        </a:p>
        <a:p>
          <a:pPr marL="119063" indent="0" algn="l"/>
          <a:r>
            <a:rPr lang="en-US" sz="1800" dirty="0" err="1">
              <a:latin typeface="Tahoma" panose="020B0604030504040204" pitchFamily="34" charset="0"/>
              <a:ea typeface="Tahoma" panose="020B0604030504040204" pitchFamily="34" charset="0"/>
              <a:cs typeface="Tahoma" panose="020B0604030504040204" pitchFamily="34" charset="0"/>
            </a:rPr>
            <a:t>Bệnh</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lý</a:t>
          </a:r>
          <a:r>
            <a:rPr lang="en-US" sz="1800" dirty="0">
              <a:latin typeface="Tahoma" panose="020B0604030504040204" pitchFamily="34" charset="0"/>
              <a:ea typeface="Tahoma" panose="020B0604030504040204" pitchFamily="34" charset="0"/>
              <a:cs typeface="Tahoma" panose="020B0604030504040204" pitchFamily="34" charset="0"/>
            </a:rPr>
            <a:t> van </a:t>
          </a:r>
          <a:r>
            <a:rPr lang="en-US" sz="1800" dirty="0" err="1">
              <a:latin typeface="Tahoma" panose="020B0604030504040204" pitchFamily="34" charset="0"/>
              <a:ea typeface="Tahoma" panose="020B0604030504040204" pitchFamily="34" charset="0"/>
              <a:cs typeface="Tahoma" panose="020B0604030504040204" pitchFamily="34" charset="0"/>
            </a:rPr>
            <a:t>tim</a:t>
          </a:r>
          <a:endParaRPr lang="en-US" sz="1800" dirty="0">
            <a:latin typeface="Tahoma" panose="020B0604030504040204" pitchFamily="34" charset="0"/>
            <a:ea typeface="Tahoma" panose="020B0604030504040204" pitchFamily="34" charset="0"/>
            <a:cs typeface="Tahoma" panose="020B0604030504040204" pitchFamily="34" charset="0"/>
          </a:endParaRPr>
        </a:p>
        <a:p>
          <a:pPr marL="119063" indent="0" algn="l"/>
          <a:r>
            <a:rPr lang="en-US" sz="1800" dirty="0" err="1">
              <a:latin typeface="Tahoma" panose="020B0604030504040204" pitchFamily="34" charset="0"/>
              <a:ea typeface="Tahoma" panose="020B0604030504040204" pitchFamily="34" charset="0"/>
              <a:cs typeface="Tahoma" panose="020B0604030504040204" pitchFamily="34" charset="0"/>
            </a:rPr>
            <a:t>Bệnh</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lý</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cơ</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tim</a:t>
          </a:r>
          <a:endParaRPr lang="vi-VN" sz="1800" dirty="0">
            <a:latin typeface="Tahoma" panose="020B0604030504040204" pitchFamily="34" charset="0"/>
            <a:ea typeface="Tahoma" panose="020B0604030504040204" pitchFamily="34" charset="0"/>
            <a:cs typeface="Tahoma" panose="020B0604030504040204" pitchFamily="34" charset="0"/>
          </a:endParaRPr>
        </a:p>
      </dgm:t>
    </dgm:pt>
    <dgm:pt modelId="{8C33C085-73DB-41B7-A60C-72D73ADDE3AC}" type="parTrans" cxnId="{14FE50B9-9577-42D8-BA29-EA15A658925F}">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DDA40BEF-08F2-499C-AE5F-C724DAA89323}" type="sibTrans" cxnId="{14FE50B9-9577-42D8-BA29-EA15A658925F}">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481E9E8C-2A7E-46DB-BECC-07380D1A4EC1}">
      <dgm:prSet custT="1"/>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Sốc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phản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vệ</a:t>
          </a:r>
          <a:endParaRPr lang="vi-VN" sz="2000" dirty="0">
            <a:latin typeface="Tahoma" panose="020B0604030504040204" pitchFamily="34" charset="0"/>
            <a:ea typeface="Tahoma" panose="020B0604030504040204" pitchFamily="34" charset="0"/>
            <a:cs typeface="Tahoma" panose="020B0604030504040204" pitchFamily="34" charset="0"/>
          </a:endParaRPr>
        </a:p>
      </dgm:t>
    </dgm:pt>
    <dgm:pt modelId="{D20679F4-9E82-41BF-92EC-E05C47B48C87}" type="parTrans" cxnId="{591A3897-D307-45A6-BDA4-ED68A30EDEF2}">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C58F894C-76BA-472B-A3A4-D2B01D7E394B}" type="sibTrans" cxnId="{591A3897-D307-45A6-BDA4-ED68A30EDEF2}">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83FB1063-2D35-48BE-8547-1898CC2A643F}">
      <dgm:prSet custT="1"/>
      <dgm:spPr/>
      <dgm:t>
        <a:bodyPr/>
        <a:lstStyle/>
        <a:p>
          <a:pPr marL="50800" indent="0" algn="l"/>
          <a:r>
            <a:rPr lang="en-US" sz="1600" dirty="0">
              <a:latin typeface="Tahoma" panose="020B0604030504040204" pitchFamily="34" charset="0"/>
              <a:ea typeface="Tahoma" panose="020B0604030504040204" pitchFamily="34" charset="0"/>
              <a:cs typeface="Tahoma" panose="020B0604030504040204" pitchFamily="34" charset="0"/>
            </a:rPr>
            <a:t>TKMP </a:t>
          </a:r>
          <a:r>
            <a:rPr lang="en-US" sz="1600" dirty="0" err="1">
              <a:latin typeface="Tahoma" panose="020B0604030504040204" pitchFamily="34" charset="0"/>
              <a:ea typeface="Tahoma" panose="020B0604030504040204" pitchFamily="34" charset="0"/>
              <a:cs typeface="Tahoma" panose="020B0604030504040204" pitchFamily="34" charset="0"/>
            </a:rPr>
            <a:t>áp</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lực</a:t>
          </a:r>
          <a:endParaRPr lang="en-US" sz="1600" dirty="0">
            <a:latin typeface="Tahoma" panose="020B0604030504040204" pitchFamily="34" charset="0"/>
            <a:ea typeface="Tahoma" panose="020B0604030504040204" pitchFamily="34" charset="0"/>
            <a:cs typeface="Tahoma" panose="020B0604030504040204" pitchFamily="34" charset="0"/>
          </a:endParaRPr>
        </a:p>
        <a:p>
          <a:pPr marL="50800" indent="0" algn="l"/>
          <a:r>
            <a:rPr lang="en-US" sz="1600" dirty="0">
              <a:latin typeface="Tahoma" panose="020B0604030504040204" pitchFamily="34" charset="0"/>
              <a:ea typeface="Tahoma" panose="020B0604030504040204" pitchFamily="34" charset="0"/>
              <a:cs typeface="Tahoma" panose="020B0604030504040204" pitchFamily="34" charset="0"/>
            </a:rPr>
            <a:t>TDMT </a:t>
          </a:r>
          <a:r>
            <a:rPr lang="en-US" sz="1600" dirty="0" err="1">
              <a:latin typeface="Tahoma" panose="020B0604030504040204" pitchFamily="34" charset="0"/>
              <a:ea typeface="Tahoma" panose="020B0604030504040204" pitchFamily="34" charset="0"/>
              <a:cs typeface="Tahoma" panose="020B0604030504040204" pitchFamily="34" charset="0"/>
            </a:rPr>
            <a:t>chèn</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ép</a:t>
          </a:r>
          <a:endParaRPr lang="en-US" sz="1600" dirty="0">
            <a:latin typeface="Tahoma" panose="020B0604030504040204" pitchFamily="34" charset="0"/>
            <a:ea typeface="Tahoma" panose="020B0604030504040204" pitchFamily="34" charset="0"/>
            <a:cs typeface="Tahoma" panose="020B0604030504040204" pitchFamily="34" charset="0"/>
          </a:endParaRPr>
        </a:p>
        <a:p>
          <a:pPr marL="50800" indent="0" algn="l"/>
          <a:r>
            <a:rPr lang="en-US" sz="1600" dirty="0" err="1">
              <a:latin typeface="Tahoma" panose="020B0604030504040204" pitchFamily="34" charset="0"/>
              <a:ea typeface="Tahoma" panose="020B0604030504040204" pitchFamily="34" charset="0"/>
              <a:cs typeface="Tahoma" panose="020B0604030504040204" pitchFamily="34" charset="0"/>
            </a:rPr>
            <a:t>Thuyên</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tắc</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phổi</a:t>
          </a:r>
          <a:endParaRPr lang="vi-VN" sz="1600" dirty="0">
            <a:latin typeface="Tahoma" panose="020B0604030504040204" pitchFamily="34" charset="0"/>
            <a:ea typeface="Tahoma" panose="020B0604030504040204" pitchFamily="34" charset="0"/>
            <a:cs typeface="Tahoma" panose="020B0604030504040204" pitchFamily="34" charset="0"/>
          </a:endParaRPr>
        </a:p>
      </dgm:t>
    </dgm:pt>
    <dgm:pt modelId="{4563CFFC-F691-4101-9387-F77EE9573233}" type="parTrans" cxnId="{27FD3AE7-999F-4D82-84FC-3DA93ADF642D}">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AEAD1CCE-A6C4-46EA-9E9C-455FBBEC43E6}" type="sibTrans" cxnId="{27FD3AE7-999F-4D82-84FC-3DA93ADF642D}">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B696D97D-9E50-4D19-BD20-EBD4D9AE1D25}">
      <dgm:prSet custT="1"/>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Sốc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nhiễm</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trùng</a:t>
          </a:r>
          <a:endParaRPr lang="vi-VN" sz="2000" dirty="0">
            <a:latin typeface="Tahoma" panose="020B0604030504040204" pitchFamily="34" charset="0"/>
            <a:ea typeface="Tahoma" panose="020B0604030504040204" pitchFamily="34" charset="0"/>
            <a:cs typeface="Tahoma" panose="020B0604030504040204" pitchFamily="34" charset="0"/>
          </a:endParaRPr>
        </a:p>
      </dgm:t>
    </dgm:pt>
    <dgm:pt modelId="{272DEC5D-6ACE-4106-96AF-98F0A05461A9}" type="parTrans" cxnId="{F59FD62C-2F80-4ECE-BBC8-114B2C1E3C8F}">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4A5B129D-25CF-49CA-8550-7FF62E191B70}" type="sibTrans" cxnId="{F59FD62C-2F80-4ECE-BBC8-114B2C1E3C8F}">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35963DD7-3C31-4060-8051-9392771B9BD3}">
      <dgm:prSet custT="1"/>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Sốc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thần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kinh</a:t>
          </a:r>
          <a:endParaRPr lang="vi-VN" sz="2000" dirty="0">
            <a:latin typeface="Tahoma" panose="020B0604030504040204" pitchFamily="34" charset="0"/>
            <a:ea typeface="Tahoma" panose="020B0604030504040204" pitchFamily="34" charset="0"/>
            <a:cs typeface="Tahoma" panose="020B0604030504040204" pitchFamily="34" charset="0"/>
          </a:endParaRPr>
        </a:p>
      </dgm:t>
    </dgm:pt>
    <dgm:pt modelId="{BBD0C1CC-A5E8-43C4-B9AF-B5EDDFEA9B02}" type="parTrans" cxnId="{9B909986-5661-45AD-943A-A96F0291F0E4}">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8D922509-0B9B-4545-B9C9-18B64747DE42}" type="sibTrans" cxnId="{9B909986-5661-45AD-943A-A96F0291F0E4}">
      <dgm:prSet/>
      <dgm:spPr/>
      <dgm:t>
        <a:bodyPr/>
        <a:lstStyle/>
        <a:p>
          <a:endParaRPr lang="vi-VN" sz="2000">
            <a:latin typeface="Tahoma" panose="020B0604030504040204" pitchFamily="34" charset="0"/>
            <a:ea typeface="Tahoma" panose="020B0604030504040204" pitchFamily="34" charset="0"/>
            <a:cs typeface="Tahoma" panose="020B0604030504040204" pitchFamily="34" charset="0"/>
          </a:endParaRPr>
        </a:p>
      </dgm:t>
    </dgm:pt>
    <dgm:pt modelId="{9CEE23EB-401F-4F8F-8353-1FD0A45B7468}" type="pres">
      <dgm:prSet presAssocID="{5F32E08D-E94A-4477-9EA7-921A5C236DC1}" presName="hierChild1" presStyleCnt="0">
        <dgm:presLayoutVars>
          <dgm:orgChart val="1"/>
          <dgm:chPref val="1"/>
          <dgm:dir/>
          <dgm:animOne val="branch"/>
          <dgm:animLvl val="lvl"/>
          <dgm:resizeHandles/>
        </dgm:presLayoutVars>
      </dgm:prSet>
      <dgm:spPr/>
    </dgm:pt>
    <dgm:pt modelId="{98FA4A16-FC63-4A60-AFB7-BC0D2C01EE0F}" type="pres">
      <dgm:prSet presAssocID="{59E5AB55-BA64-41F7-ABFA-A80CDFF1F355}" presName="hierRoot1" presStyleCnt="0">
        <dgm:presLayoutVars>
          <dgm:hierBranch val="init"/>
        </dgm:presLayoutVars>
      </dgm:prSet>
      <dgm:spPr/>
    </dgm:pt>
    <dgm:pt modelId="{58033DFB-FDEF-48DD-BF6F-2BA4D116A420}" type="pres">
      <dgm:prSet presAssocID="{59E5AB55-BA64-41F7-ABFA-A80CDFF1F355}" presName="rootComposite1" presStyleCnt="0"/>
      <dgm:spPr/>
    </dgm:pt>
    <dgm:pt modelId="{5BCD2CDA-CECD-4D38-8E2E-F9B73911457A}" type="pres">
      <dgm:prSet presAssocID="{59E5AB55-BA64-41F7-ABFA-A80CDFF1F355}" presName="rootText1" presStyleLbl="node0" presStyleIdx="0" presStyleCnt="1" custScaleX="114483">
        <dgm:presLayoutVars>
          <dgm:chPref val="3"/>
        </dgm:presLayoutVars>
      </dgm:prSet>
      <dgm:spPr/>
    </dgm:pt>
    <dgm:pt modelId="{996CA08A-9EC3-49DB-A9EB-D11C840F361B}" type="pres">
      <dgm:prSet presAssocID="{59E5AB55-BA64-41F7-ABFA-A80CDFF1F355}" presName="rootConnector1" presStyleLbl="node1" presStyleIdx="0" presStyleCnt="0"/>
      <dgm:spPr/>
    </dgm:pt>
    <dgm:pt modelId="{F90D572A-4D11-4382-8A0E-D1170C85726F}" type="pres">
      <dgm:prSet presAssocID="{59E5AB55-BA64-41F7-ABFA-A80CDFF1F355}" presName="hierChild2" presStyleCnt="0"/>
      <dgm:spPr/>
    </dgm:pt>
    <dgm:pt modelId="{5EE2D83C-F65E-464A-A7BD-B3595BF54F40}" type="pres">
      <dgm:prSet presAssocID="{A65B5A9C-B8B3-4ACD-BF3D-B30A88C78E49}" presName="Name37" presStyleLbl="parChTrans1D2" presStyleIdx="0" presStyleCnt="4"/>
      <dgm:spPr/>
    </dgm:pt>
    <dgm:pt modelId="{C5E334D7-6D00-4E09-BAFA-84CF73796AF4}" type="pres">
      <dgm:prSet presAssocID="{B0D5253D-C8A5-40C6-841B-0FC76912F6AE}" presName="hierRoot2" presStyleCnt="0">
        <dgm:presLayoutVars>
          <dgm:hierBranch val="init"/>
        </dgm:presLayoutVars>
      </dgm:prSet>
      <dgm:spPr/>
    </dgm:pt>
    <dgm:pt modelId="{1B3C93C9-C243-46BF-887D-E9F57E67B2A2}" type="pres">
      <dgm:prSet presAssocID="{B0D5253D-C8A5-40C6-841B-0FC76912F6AE}" presName="rootComposite" presStyleCnt="0"/>
      <dgm:spPr/>
    </dgm:pt>
    <dgm:pt modelId="{220B899A-9CDB-434A-A280-DC0857F04086}" type="pres">
      <dgm:prSet presAssocID="{B0D5253D-C8A5-40C6-841B-0FC76912F6AE}" presName="rootText" presStyleLbl="node2" presStyleIdx="0" presStyleCnt="4" custScaleX="136619">
        <dgm:presLayoutVars>
          <dgm:chPref val="3"/>
        </dgm:presLayoutVars>
      </dgm:prSet>
      <dgm:spPr/>
    </dgm:pt>
    <dgm:pt modelId="{2E867F86-5A16-4BC3-9116-06B955413734}" type="pres">
      <dgm:prSet presAssocID="{B0D5253D-C8A5-40C6-841B-0FC76912F6AE}" presName="rootConnector" presStyleLbl="node2" presStyleIdx="0" presStyleCnt="4"/>
      <dgm:spPr/>
    </dgm:pt>
    <dgm:pt modelId="{976B617E-26FC-46D4-8EE1-D4CE0FA15F3C}" type="pres">
      <dgm:prSet presAssocID="{B0D5253D-C8A5-40C6-841B-0FC76912F6AE}" presName="hierChild4" presStyleCnt="0"/>
      <dgm:spPr/>
    </dgm:pt>
    <dgm:pt modelId="{3B24B30C-8D50-45B5-A62E-E302912D7F33}" type="pres">
      <dgm:prSet presAssocID="{C68748D3-C5E7-42BF-887D-91BAE68B7D2B}" presName="Name37" presStyleLbl="parChTrans1D3" presStyleIdx="0" presStyleCnt="7"/>
      <dgm:spPr/>
    </dgm:pt>
    <dgm:pt modelId="{8F8E866C-DD2B-4B3B-B825-BC05295E8665}" type="pres">
      <dgm:prSet presAssocID="{B14C5336-437F-4570-A722-BF9A242C5170}" presName="hierRoot2" presStyleCnt="0">
        <dgm:presLayoutVars>
          <dgm:hierBranch val="init"/>
        </dgm:presLayoutVars>
      </dgm:prSet>
      <dgm:spPr/>
    </dgm:pt>
    <dgm:pt modelId="{13124C1B-1365-4CEB-AE2A-F7F87DAD341E}" type="pres">
      <dgm:prSet presAssocID="{B14C5336-437F-4570-A722-BF9A242C5170}" presName="rootComposite" presStyleCnt="0"/>
      <dgm:spPr/>
    </dgm:pt>
    <dgm:pt modelId="{A8597AB5-28D8-4AE2-BE2E-7A53DE2F42F9}" type="pres">
      <dgm:prSet presAssocID="{B14C5336-437F-4570-A722-BF9A242C5170}" presName="rootText" presStyleLbl="node3" presStyleIdx="0" presStyleCnt="7">
        <dgm:presLayoutVars>
          <dgm:chPref val="3"/>
        </dgm:presLayoutVars>
      </dgm:prSet>
      <dgm:spPr/>
    </dgm:pt>
    <dgm:pt modelId="{46136376-FD7B-4F2A-8DA5-58D573EE7F75}" type="pres">
      <dgm:prSet presAssocID="{B14C5336-437F-4570-A722-BF9A242C5170}" presName="rootConnector" presStyleLbl="node3" presStyleIdx="0" presStyleCnt="7"/>
      <dgm:spPr/>
    </dgm:pt>
    <dgm:pt modelId="{C6E772B5-B181-4609-89C1-0A625409448F}" type="pres">
      <dgm:prSet presAssocID="{B14C5336-437F-4570-A722-BF9A242C5170}" presName="hierChild4" presStyleCnt="0"/>
      <dgm:spPr/>
    </dgm:pt>
    <dgm:pt modelId="{EE11069F-5DA0-4932-B0B1-3348B1BD3694}" type="pres">
      <dgm:prSet presAssocID="{B14C5336-437F-4570-A722-BF9A242C5170}" presName="hierChild5" presStyleCnt="0"/>
      <dgm:spPr/>
    </dgm:pt>
    <dgm:pt modelId="{7F74F83C-CB2E-4232-90BB-E304B929E6FF}" type="pres">
      <dgm:prSet presAssocID="{F590A9D0-33AA-4B76-9FA0-F7501D3EB830}" presName="Name37" presStyleLbl="parChTrans1D3" presStyleIdx="1" presStyleCnt="7"/>
      <dgm:spPr/>
    </dgm:pt>
    <dgm:pt modelId="{2E5CF2EA-E854-4151-ABB4-5EBECBCB1367}" type="pres">
      <dgm:prSet presAssocID="{EC6D3457-A65A-4848-AEC2-F0F9476546E6}" presName="hierRoot2" presStyleCnt="0">
        <dgm:presLayoutVars>
          <dgm:hierBranch val="init"/>
        </dgm:presLayoutVars>
      </dgm:prSet>
      <dgm:spPr/>
    </dgm:pt>
    <dgm:pt modelId="{B3B6FC0B-81A2-4334-8CBC-C8E05C501231}" type="pres">
      <dgm:prSet presAssocID="{EC6D3457-A65A-4848-AEC2-F0F9476546E6}" presName="rootComposite" presStyleCnt="0"/>
      <dgm:spPr/>
    </dgm:pt>
    <dgm:pt modelId="{2E5CFBCF-D46C-45DF-B9D1-76752A2FCB9E}" type="pres">
      <dgm:prSet presAssocID="{EC6D3457-A65A-4848-AEC2-F0F9476546E6}" presName="rootText" presStyleLbl="node3" presStyleIdx="1" presStyleCnt="7">
        <dgm:presLayoutVars>
          <dgm:chPref val="3"/>
        </dgm:presLayoutVars>
      </dgm:prSet>
      <dgm:spPr/>
    </dgm:pt>
    <dgm:pt modelId="{FDEBA04C-565E-4930-A2E4-7D761CE42487}" type="pres">
      <dgm:prSet presAssocID="{EC6D3457-A65A-4848-AEC2-F0F9476546E6}" presName="rootConnector" presStyleLbl="node3" presStyleIdx="1" presStyleCnt="7"/>
      <dgm:spPr/>
    </dgm:pt>
    <dgm:pt modelId="{CC533F5C-3803-454D-B96C-A237F4CE4DC4}" type="pres">
      <dgm:prSet presAssocID="{EC6D3457-A65A-4848-AEC2-F0F9476546E6}" presName="hierChild4" presStyleCnt="0"/>
      <dgm:spPr/>
    </dgm:pt>
    <dgm:pt modelId="{FE0E818F-0B3B-4038-8612-E3A987CF3E2B}" type="pres">
      <dgm:prSet presAssocID="{9F6B91F7-CEF6-4A8E-BAD9-7C167115C557}" presName="Name37" presStyleLbl="parChTrans1D4" presStyleIdx="0" presStyleCnt="1"/>
      <dgm:spPr/>
    </dgm:pt>
    <dgm:pt modelId="{2F116821-E10B-436F-9E04-E7FB228AE988}" type="pres">
      <dgm:prSet presAssocID="{BC1B1BA7-9AFF-4DE3-B0D9-38E526E6AF96}" presName="hierRoot2" presStyleCnt="0">
        <dgm:presLayoutVars>
          <dgm:hierBranch val="init"/>
        </dgm:presLayoutVars>
      </dgm:prSet>
      <dgm:spPr/>
    </dgm:pt>
    <dgm:pt modelId="{0F4F02C5-0F34-4DFF-A1A1-9DB4E5B7EB6C}" type="pres">
      <dgm:prSet presAssocID="{BC1B1BA7-9AFF-4DE3-B0D9-38E526E6AF96}" presName="rootComposite" presStyleCnt="0"/>
      <dgm:spPr/>
    </dgm:pt>
    <dgm:pt modelId="{3C12ECCE-9FA0-4FDE-9329-365623F16725}" type="pres">
      <dgm:prSet presAssocID="{BC1B1BA7-9AFF-4DE3-B0D9-38E526E6AF96}" presName="rootText" presStyleLbl="node4" presStyleIdx="0" presStyleCnt="1" custScaleX="140914" custScaleY="255350">
        <dgm:presLayoutVars>
          <dgm:chPref val="3"/>
        </dgm:presLayoutVars>
      </dgm:prSet>
      <dgm:spPr/>
    </dgm:pt>
    <dgm:pt modelId="{C432F55E-5C1A-4533-BAFE-2DAFF39A070B}" type="pres">
      <dgm:prSet presAssocID="{BC1B1BA7-9AFF-4DE3-B0D9-38E526E6AF96}" presName="rootConnector" presStyleLbl="node4" presStyleIdx="0" presStyleCnt="1"/>
      <dgm:spPr/>
    </dgm:pt>
    <dgm:pt modelId="{57F60DDF-E339-47C1-8452-C45B9A02FB2D}" type="pres">
      <dgm:prSet presAssocID="{BC1B1BA7-9AFF-4DE3-B0D9-38E526E6AF96}" presName="hierChild4" presStyleCnt="0"/>
      <dgm:spPr/>
    </dgm:pt>
    <dgm:pt modelId="{A0582CAC-2592-459C-90E2-C43611F777C9}" type="pres">
      <dgm:prSet presAssocID="{BC1B1BA7-9AFF-4DE3-B0D9-38E526E6AF96}" presName="hierChild5" presStyleCnt="0"/>
      <dgm:spPr/>
    </dgm:pt>
    <dgm:pt modelId="{2D35F2D3-E789-4A47-8CB2-F832FE1712EA}" type="pres">
      <dgm:prSet presAssocID="{EC6D3457-A65A-4848-AEC2-F0F9476546E6}" presName="hierChild5" presStyleCnt="0"/>
      <dgm:spPr/>
    </dgm:pt>
    <dgm:pt modelId="{58B8984F-D800-40D0-B010-3121D3EA65F1}" type="pres">
      <dgm:prSet presAssocID="{B0D5253D-C8A5-40C6-841B-0FC76912F6AE}" presName="hierChild5" presStyleCnt="0"/>
      <dgm:spPr/>
    </dgm:pt>
    <dgm:pt modelId="{55A53528-B368-4F37-A31F-589EB7CDB60E}" type="pres">
      <dgm:prSet presAssocID="{D1335443-9DB9-45FB-8137-08ADC36430A9}" presName="Name37" presStyleLbl="parChTrans1D2" presStyleIdx="1" presStyleCnt="4"/>
      <dgm:spPr/>
    </dgm:pt>
    <dgm:pt modelId="{3652F26E-D158-4FCF-9D80-F0BEAFB0C415}" type="pres">
      <dgm:prSet presAssocID="{96C16DCA-58F1-4B29-8691-02248D8814AD}" presName="hierRoot2" presStyleCnt="0">
        <dgm:presLayoutVars>
          <dgm:hierBranch val="init"/>
        </dgm:presLayoutVars>
      </dgm:prSet>
      <dgm:spPr/>
    </dgm:pt>
    <dgm:pt modelId="{3B6A2CCD-AF58-449C-96B9-1B3E08C044F7}" type="pres">
      <dgm:prSet presAssocID="{96C16DCA-58F1-4B29-8691-02248D8814AD}" presName="rootComposite" presStyleCnt="0"/>
      <dgm:spPr/>
    </dgm:pt>
    <dgm:pt modelId="{BC1D79DC-380D-49A0-A390-3F67F6102AD8}" type="pres">
      <dgm:prSet presAssocID="{96C16DCA-58F1-4B29-8691-02248D8814AD}" presName="rootText" presStyleLbl="node2" presStyleIdx="1" presStyleCnt="4" custScaleX="114483">
        <dgm:presLayoutVars>
          <dgm:chPref val="3"/>
        </dgm:presLayoutVars>
      </dgm:prSet>
      <dgm:spPr/>
    </dgm:pt>
    <dgm:pt modelId="{D83A7C4B-EC7C-4648-99E2-43F72332DD79}" type="pres">
      <dgm:prSet presAssocID="{96C16DCA-58F1-4B29-8691-02248D8814AD}" presName="rootConnector" presStyleLbl="node2" presStyleIdx="1" presStyleCnt="4"/>
      <dgm:spPr/>
    </dgm:pt>
    <dgm:pt modelId="{89D0BC53-5003-4681-B9E1-4D8F7687BE25}" type="pres">
      <dgm:prSet presAssocID="{96C16DCA-58F1-4B29-8691-02248D8814AD}" presName="hierChild4" presStyleCnt="0"/>
      <dgm:spPr/>
    </dgm:pt>
    <dgm:pt modelId="{AE93209C-F9BE-439E-AC93-D74C882BDD32}" type="pres">
      <dgm:prSet presAssocID="{8C33C085-73DB-41B7-A60C-72D73ADDE3AC}" presName="Name37" presStyleLbl="parChTrans1D3" presStyleIdx="2" presStyleCnt="7"/>
      <dgm:spPr/>
    </dgm:pt>
    <dgm:pt modelId="{988843D9-DC14-4BFF-8F82-CE399C2D2FB4}" type="pres">
      <dgm:prSet presAssocID="{152D03FB-7D41-4657-B8A0-D924DC5F6ED2}" presName="hierRoot2" presStyleCnt="0">
        <dgm:presLayoutVars>
          <dgm:hierBranch val="init"/>
        </dgm:presLayoutVars>
      </dgm:prSet>
      <dgm:spPr/>
    </dgm:pt>
    <dgm:pt modelId="{B2FFF5CF-F6BC-4568-A1EF-232C84F2781A}" type="pres">
      <dgm:prSet presAssocID="{152D03FB-7D41-4657-B8A0-D924DC5F6ED2}" presName="rootComposite" presStyleCnt="0"/>
      <dgm:spPr/>
    </dgm:pt>
    <dgm:pt modelId="{DBA153D9-06BE-467D-8527-47F3F7211233}" type="pres">
      <dgm:prSet presAssocID="{152D03FB-7D41-4657-B8A0-D924DC5F6ED2}" presName="rootText" presStyleLbl="node3" presStyleIdx="2" presStyleCnt="7" custScaleY="174691">
        <dgm:presLayoutVars>
          <dgm:chPref val="3"/>
        </dgm:presLayoutVars>
      </dgm:prSet>
      <dgm:spPr/>
    </dgm:pt>
    <dgm:pt modelId="{6498256B-E92B-4812-B5A1-6B33C916E780}" type="pres">
      <dgm:prSet presAssocID="{152D03FB-7D41-4657-B8A0-D924DC5F6ED2}" presName="rootConnector" presStyleLbl="node3" presStyleIdx="2" presStyleCnt="7"/>
      <dgm:spPr/>
    </dgm:pt>
    <dgm:pt modelId="{6995393D-929D-4F99-8CBB-94111F486956}" type="pres">
      <dgm:prSet presAssocID="{152D03FB-7D41-4657-B8A0-D924DC5F6ED2}" presName="hierChild4" presStyleCnt="0"/>
      <dgm:spPr/>
    </dgm:pt>
    <dgm:pt modelId="{9FBCB96F-5AFE-4810-AAB7-FFEF1362944F}" type="pres">
      <dgm:prSet presAssocID="{152D03FB-7D41-4657-B8A0-D924DC5F6ED2}" presName="hierChild5" presStyleCnt="0"/>
      <dgm:spPr/>
    </dgm:pt>
    <dgm:pt modelId="{CEB83CB1-EA11-4582-BDF5-2F781330EA1F}" type="pres">
      <dgm:prSet presAssocID="{96C16DCA-58F1-4B29-8691-02248D8814AD}" presName="hierChild5" presStyleCnt="0"/>
      <dgm:spPr/>
    </dgm:pt>
    <dgm:pt modelId="{F722E485-3E7B-4D97-A29E-2EE7E6A8860A}" type="pres">
      <dgm:prSet presAssocID="{6B0E34F3-9CFA-42C8-B954-0826027B3F7E}" presName="Name37" presStyleLbl="parChTrans1D2" presStyleIdx="2" presStyleCnt="4"/>
      <dgm:spPr/>
    </dgm:pt>
    <dgm:pt modelId="{0783A345-0612-4FB7-88C7-94B1370B6451}" type="pres">
      <dgm:prSet presAssocID="{665B1487-6E63-4DA0-9751-5DF10C3EF3B7}" presName="hierRoot2" presStyleCnt="0">
        <dgm:presLayoutVars>
          <dgm:hierBranch val="init"/>
        </dgm:presLayoutVars>
      </dgm:prSet>
      <dgm:spPr/>
    </dgm:pt>
    <dgm:pt modelId="{1E068D25-F782-440F-96DB-BA1FB54B59FC}" type="pres">
      <dgm:prSet presAssocID="{665B1487-6E63-4DA0-9751-5DF10C3EF3B7}" presName="rootComposite" presStyleCnt="0"/>
      <dgm:spPr/>
    </dgm:pt>
    <dgm:pt modelId="{E5AF821C-AB49-4FBA-8A9D-8DD0E4F62004}" type="pres">
      <dgm:prSet presAssocID="{665B1487-6E63-4DA0-9751-5DF10C3EF3B7}" presName="rootText" presStyleLbl="node2" presStyleIdx="2" presStyleCnt="4" custScaleX="114483">
        <dgm:presLayoutVars>
          <dgm:chPref val="3"/>
        </dgm:presLayoutVars>
      </dgm:prSet>
      <dgm:spPr/>
    </dgm:pt>
    <dgm:pt modelId="{59E55C26-5933-4EA6-8B9C-E9B05EA44F23}" type="pres">
      <dgm:prSet presAssocID="{665B1487-6E63-4DA0-9751-5DF10C3EF3B7}" presName="rootConnector" presStyleLbl="node2" presStyleIdx="2" presStyleCnt="4"/>
      <dgm:spPr/>
    </dgm:pt>
    <dgm:pt modelId="{F89AA1D9-086F-45B3-82AA-4BC7A030FE06}" type="pres">
      <dgm:prSet presAssocID="{665B1487-6E63-4DA0-9751-5DF10C3EF3B7}" presName="hierChild4" presStyleCnt="0"/>
      <dgm:spPr/>
    </dgm:pt>
    <dgm:pt modelId="{09C5715C-BC59-475B-91D2-570EF008A837}" type="pres">
      <dgm:prSet presAssocID="{D20679F4-9E82-41BF-92EC-E05C47B48C87}" presName="Name37" presStyleLbl="parChTrans1D3" presStyleIdx="3" presStyleCnt="7"/>
      <dgm:spPr/>
    </dgm:pt>
    <dgm:pt modelId="{50D5C6AB-AD19-48CC-B6F3-F88B63A019BC}" type="pres">
      <dgm:prSet presAssocID="{481E9E8C-2A7E-46DB-BECC-07380D1A4EC1}" presName="hierRoot2" presStyleCnt="0">
        <dgm:presLayoutVars>
          <dgm:hierBranch val="init"/>
        </dgm:presLayoutVars>
      </dgm:prSet>
      <dgm:spPr/>
    </dgm:pt>
    <dgm:pt modelId="{D37C0F9C-09A1-4B85-8680-F4E09A62D704}" type="pres">
      <dgm:prSet presAssocID="{481E9E8C-2A7E-46DB-BECC-07380D1A4EC1}" presName="rootComposite" presStyleCnt="0"/>
      <dgm:spPr/>
    </dgm:pt>
    <dgm:pt modelId="{3FBC2279-62FD-4715-8485-E60C100D36CC}" type="pres">
      <dgm:prSet presAssocID="{481E9E8C-2A7E-46DB-BECC-07380D1A4EC1}" presName="rootText" presStyleLbl="node3" presStyleIdx="3" presStyleCnt="7" custScaleX="118585">
        <dgm:presLayoutVars>
          <dgm:chPref val="3"/>
        </dgm:presLayoutVars>
      </dgm:prSet>
      <dgm:spPr/>
    </dgm:pt>
    <dgm:pt modelId="{4F4D2935-CDD4-4026-9878-D1E7E0E11ACB}" type="pres">
      <dgm:prSet presAssocID="{481E9E8C-2A7E-46DB-BECC-07380D1A4EC1}" presName="rootConnector" presStyleLbl="node3" presStyleIdx="3" presStyleCnt="7"/>
      <dgm:spPr/>
    </dgm:pt>
    <dgm:pt modelId="{4C10FAEA-D531-44CA-A1AF-8313B9D5862C}" type="pres">
      <dgm:prSet presAssocID="{481E9E8C-2A7E-46DB-BECC-07380D1A4EC1}" presName="hierChild4" presStyleCnt="0"/>
      <dgm:spPr/>
    </dgm:pt>
    <dgm:pt modelId="{8A319DAA-8CF0-43DD-AC54-F16853420B2E}" type="pres">
      <dgm:prSet presAssocID="{481E9E8C-2A7E-46DB-BECC-07380D1A4EC1}" presName="hierChild5" presStyleCnt="0"/>
      <dgm:spPr/>
    </dgm:pt>
    <dgm:pt modelId="{16E152D2-6A29-410F-9CFA-0B9C6E4B9AD7}" type="pres">
      <dgm:prSet presAssocID="{272DEC5D-6ACE-4106-96AF-98F0A05461A9}" presName="Name37" presStyleLbl="parChTrans1D3" presStyleIdx="4" presStyleCnt="7"/>
      <dgm:spPr/>
    </dgm:pt>
    <dgm:pt modelId="{9D37E797-912B-4523-AC0D-37C0D3EAF533}" type="pres">
      <dgm:prSet presAssocID="{B696D97D-9E50-4D19-BD20-EBD4D9AE1D25}" presName="hierRoot2" presStyleCnt="0">
        <dgm:presLayoutVars>
          <dgm:hierBranch val="init"/>
        </dgm:presLayoutVars>
      </dgm:prSet>
      <dgm:spPr/>
    </dgm:pt>
    <dgm:pt modelId="{2E0EC74D-6CD5-45D4-A6FF-E7DE06BF6A61}" type="pres">
      <dgm:prSet presAssocID="{B696D97D-9E50-4D19-BD20-EBD4D9AE1D25}" presName="rootComposite" presStyleCnt="0"/>
      <dgm:spPr/>
    </dgm:pt>
    <dgm:pt modelId="{AA263606-D640-4C85-BE23-5DA9D1522899}" type="pres">
      <dgm:prSet presAssocID="{B696D97D-9E50-4D19-BD20-EBD4D9AE1D25}" presName="rootText" presStyleLbl="node3" presStyleIdx="4" presStyleCnt="7" custScaleX="118585">
        <dgm:presLayoutVars>
          <dgm:chPref val="3"/>
        </dgm:presLayoutVars>
      </dgm:prSet>
      <dgm:spPr/>
    </dgm:pt>
    <dgm:pt modelId="{4434FE4E-78F4-49F6-B235-D65766176623}" type="pres">
      <dgm:prSet presAssocID="{B696D97D-9E50-4D19-BD20-EBD4D9AE1D25}" presName="rootConnector" presStyleLbl="node3" presStyleIdx="4" presStyleCnt="7"/>
      <dgm:spPr/>
    </dgm:pt>
    <dgm:pt modelId="{7AC014E1-DF6A-45FA-AFB0-809622A0D982}" type="pres">
      <dgm:prSet presAssocID="{B696D97D-9E50-4D19-BD20-EBD4D9AE1D25}" presName="hierChild4" presStyleCnt="0"/>
      <dgm:spPr/>
    </dgm:pt>
    <dgm:pt modelId="{09F99C29-75E3-4DE0-B01C-D1499A2B1769}" type="pres">
      <dgm:prSet presAssocID="{B696D97D-9E50-4D19-BD20-EBD4D9AE1D25}" presName="hierChild5" presStyleCnt="0"/>
      <dgm:spPr/>
    </dgm:pt>
    <dgm:pt modelId="{88D24102-C18F-47D9-9059-2A72C6317E7E}" type="pres">
      <dgm:prSet presAssocID="{BBD0C1CC-A5E8-43C4-B9AF-B5EDDFEA9B02}" presName="Name37" presStyleLbl="parChTrans1D3" presStyleIdx="5" presStyleCnt="7"/>
      <dgm:spPr/>
    </dgm:pt>
    <dgm:pt modelId="{FE40E260-A0D5-4680-BD5A-5AA18B7B7D3A}" type="pres">
      <dgm:prSet presAssocID="{35963DD7-3C31-4060-8051-9392771B9BD3}" presName="hierRoot2" presStyleCnt="0">
        <dgm:presLayoutVars>
          <dgm:hierBranch val="init"/>
        </dgm:presLayoutVars>
      </dgm:prSet>
      <dgm:spPr/>
    </dgm:pt>
    <dgm:pt modelId="{489B2C14-014B-4DB3-853E-11F8C873941D}" type="pres">
      <dgm:prSet presAssocID="{35963DD7-3C31-4060-8051-9392771B9BD3}" presName="rootComposite" presStyleCnt="0"/>
      <dgm:spPr/>
    </dgm:pt>
    <dgm:pt modelId="{E50E433F-E12B-4C5A-9CD4-1C1ECB065E4D}" type="pres">
      <dgm:prSet presAssocID="{35963DD7-3C31-4060-8051-9392771B9BD3}" presName="rootText" presStyleLbl="node3" presStyleIdx="5" presStyleCnt="7" custScaleX="118585">
        <dgm:presLayoutVars>
          <dgm:chPref val="3"/>
        </dgm:presLayoutVars>
      </dgm:prSet>
      <dgm:spPr/>
    </dgm:pt>
    <dgm:pt modelId="{CF1EF75E-0234-4D76-BD98-AC62604DD849}" type="pres">
      <dgm:prSet presAssocID="{35963DD7-3C31-4060-8051-9392771B9BD3}" presName="rootConnector" presStyleLbl="node3" presStyleIdx="5" presStyleCnt="7"/>
      <dgm:spPr/>
    </dgm:pt>
    <dgm:pt modelId="{06453F4C-772E-41F7-ABB5-2ECE682EAFED}" type="pres">
      <dgm:prSet presAssocID="{35963DD7-3C31-4060-8051-9392771B9BD3}" presName="hierChild4" presStyleCnt="0"/>
      <dgm:spPr/>
    </dgm:pt>
    <dgm:pt modelId="{62EFE8FD-CD8B-4BA7-AAFC-8647CC38B25C}" type="pres">
      <dgm:prSet presAssocID="{35963DD7-3C31-4060-8051-9392771B9BD3}" presName="hierChild5" presStyleCnt="0"/>
      <dgm:spPr/>
    </dgm:pt>
    <dgm:pt modelId="{44D2C6B4-85EF-4675-83C4-E9D29D1D3A06}" type="pres">
      <dgm:prSet presAssocID="{665B1487-6E63-4DA0-9751-5DF10C3EF3B7}" presName="hierChild5" presStyleCnt="0"/>
      <dgm:spPr/>
    </dgm:pt>
    <dgm:pt modelId="{4ACEEC16-3061-46F6-B3A3-FFB2FCC2F844}" type="pres">
      <dgm:prSet presAssocID="{7AC24507-1547-4469-B16F-37DBC89B0034}" presName="Name37" presStyleLbl="parChTrans1D2" presStyleIdx="3" presStyleCnt="4"/>
      <dgm:spPr/>
    </dgm:pt>
    <dgm:pt modelId="{BDB87B5A-10F4-4DE3-B9CE-67190582271A}" type="pres">
      <dgm:prSet presAssocID="{8BF3BFE7-B23C-4591-AFEE-835E18EDA84C}" presName="hierRoot2" presStyleCnt="0">
        <dgm:presLayoutVars>
          <dgm:hierBranch val="init"/>
        </dgm:presLayoutVars>
      </dgm:prSet>
      <dgm:spPr/>
    </dgm:pt>
    <dgm:pt modelId="{858B70A5-5A39-4FC7-A944-075CF92140B8}" type="pres">
      <dgm:prSet presAssocID="{8BF3BFE7-B23C-4591-AFEE-835E18EDA84C}" presName="rootComposite" presStyleCnt="0"/>
      <dgm:spPr/>
    </dgm:pt>
    <dgm:pt modelId="{2D3B655D-71EB-4717-8B85-32C46FCAE109}" type="pres">
      <dgm:prSet presAssocID="{8BF3BFE7-B23C-4591-AFEE-835E18EDA84C}" presName="rootText" presStyleLbl="node2" presStyleIdx="3" presStyleCnt="4" custScaleX="114483">
        <dgm:presLayoutVars>
          <dgm:chPref val="3"/>
        </dgm:presLayoutVars>
      </dgm:prSet>
      <dgm:spPr/>
    </dgm:pt>
    <dgm:pt modelId="{484C1D74-5DAF-44B9-AA64-E391B2C4B848}" type="pres">
      <dgm:prSet presAssocID="{8BF3BFE7-B23C-4591-AFEE-835E18EDA84C}" presName="rootConnector" presStyleLbl="node2" presStyleIdx="3" presStyleCnt="4"/>
      <dgm:spPr/>
    </dgm:pt>
    <dgm:pt modelId="{DF3409E7-AED1-4E50-88CC-64CF18BA8510}" type="pres">
      <dgm:prSet presAssocID="{8BF3BFE7-B23C-4591-AFEE-835E18EDA84C}" presName="hierChild4" presStyleCnt="0"/>
      <dgm:spPr/>
    </dgm:pt>
    <dgm:pt modelId="{A0495E06-6A7A-4D7D-92CA-0420EC245CAE}" type="pres">
      <dgm:prSet presAssocID="{4563CFFC-F691-4101-9387-F77EE9573233}" presName="Name37" presStyleLbl="parChTrans1D3" presStyleIdx="6" presStyleCnt="7"/>
      <dgm:spPr/>
    </dgm:pt>
    <dgm:pt modelId="{1065755A-5F68-4DC8-A48C-459B39EA64EE}" type="pres">
      <dgm:prSet presAssocID="{83FB1063-2D35-48BE-8547-1898CC2A643F}" presName="hierRoot2" presStyleCnt="0">
        <dgm:presLayoutVars>
          <dgm:hierBranch val="init"/>
        </dgm:presLayoutVars>
      </dgm:prSet>
      <dgm:spPr/>
    </dgm:pt>
    <dgm:pt modelId="{8172C430-DB43-4020-AFA7-B372D029DB1C}" type="pres">
      <dgm:prSet presAssocID="{83FB1063-2D35-48BE-8547-1898CC2A643F}" presName="rootComposite" presStyleCnt="0"/>
      <dgm:spPr/>
    </dgm:pt>
    <dgm:pt modelId="{DCA38808-77C1-4B52-9A94-96B859E7F7FC}" type="pres">
      <dgm:prSet presAssocID="{83FB1063-2D35-48BE-8547-1898CC2A643F}" presName="rootText" presStyleLbl="node3" presStyleIdx="6" presStyleCnt="7" custScaleY="156025">
        <dgm:presLayoutVars>
          <dgm:chPref val="3"/>
        </dgm:presLayoutVars>
      </dgm:prSet>
      <dgm:spPr/>
    </dgm:pt>
    <dgm:pt modelId="{8F2DEBB1-CA43-465B-9BA4-C3D42A206A51}" type="pres">
      <dgm:prSet presAssocID="{83FB1063-2D35-48BE-8547-1898CC2A643F}" presName="rootConnector" presStyleLbl="node3" presStyleIdx="6" presStyleCnt="7"/>
      <dgm:spPr/>
    </dgm:pt>
    <dgm:pt modelId="{8A8A5F2A-8C97-49A9-B770-988B1B67CBCC}" type="pres">
      <dgm:prSet presAssocID="{83FB1063-2D35-48BE-8547-1898CC2A643F}" presName="hierChild4" presStyleCnt="0"/>
      <dgm:spPr/>
    </dgm:pt>
    <dgm:pt modelId="{4B3A0490-9671-4773-A7EB-D6E9D1D2119F}" type="pres">
      <dgm:prSet presAssocID="{83FB1063-2D35-48BE-8547-1898CC2A643F}" presName="hierChild5" presStyleCnt="0"/>
      <dgm:spPr/>
    </dgm:pt>
    <dgm:pt modelId="{99001478-F98F-43DF-A10C-C659C3B9A765}" type="pres">
      <dgm:prSet presAssocID="{8BF3BFE7-B23C-4591-AFEE-835E18EDA84C}" presName="hierChild5" presStyleCnt="0"/>
      <dgm:spPr/>
    </dgm:pt>
    <dgm:pt modelId="{196B9D14-9B87-417E-8076-088A6AEE85A6}" type="pres">
      <dgm:prSet presAssocID="{59E5AB55-BA64-41F7-ABFA-A80CDFF1F355}" presName="hierChild3" presStyleCnt="0"/>
      <dgm:spPr/>
    </dgm:pt>
  </dgm:ptLst>
  <dgm:cxnLst>
    <dgm:cxn modelId="{15D0D501-988B-48EC-AE52-9B33EF056771}" type="presOf" srcId="{35963DD7-3C31-4060-8051-9392771B9BD3}" destId="{CF1EF75E-0234-4D76-BD98-AC62604DD849}" srcOrd="1" destOrd="0" presId="urn:microsoft.com/office/officeart/2005/8/layout/orgChart1"/>
    <dgm:cxn modelId="{98167804-258C-46E7-9C2A-A44F6F6636A1}" srcId="{5F32E08D-E94A-4477-9EA7-921A5C236DC1}" destId="{59E5AB55-BA64-41F7-ABFA-A80CDFF1F355}" srcOrd="0" destOrd="0" parTransId="{C615FF2F-25FC-4477-B01A-7C628AB7C32C}" sibTransId="{7AFFA592-23C0-429A-B0AB-3F2A4DDA54E6}"/>
    <dgm:cxn modelId="{665B8C05-EE9F-42EE-AF1A-FF1065059D47}" type="presOf" srcId="{D20679F4-9E82-41BF-92EC-E05C47B48C87}" destId="{09C5715C-BC59-475B-91D2-570EF008A837}" srcOrd="0" destOrd="0" presId="urn:microsoft.com/office/officeart/2005/8/layout/orgChart1"/>
    <dgm:cxn modelId="{9C4F2106-4383-4222-862F-77104DE07956}" type="presOf" srcId="{B696D97D-9E50-4D19-BD20-EBD4D9AE1D25}" destId="{4434FE4E-78F4-49F6-B235-D65766176623}" srcOrd="1" destOrd="0" presId="urn:microsoft.com/office/officeart/2005/8/layout/orgChart1"/>
    <dgm:cxn modelId="{1719420D-2E88-4B40-BB0E-E4BD90CA6DBE}" type="presOf" srcId="{96C16DCA-58F1-4B29-8691-02248D8814AD}" destId="{BC1D79DC-380D-49A0-A390-3F67F6102AD8}" srcOrd="0" destOrd="0" presId="urn:microsoft.com/office/officeart/2005/8/layout/orgChart1"/>
    <dgm:cxn modelId="{F44E5416-A980-4D41-81A3-56DECD754CD6}" type="presOf" srcId="{481E9E8C-2A7E-46DB-BECC-07380D1A4EC1}" destId="{3FBC2279-62FD-4715-8485-E60C100D36CC}" srcOrd="0" destOrd="0" presId="urn:microsoft.com/office/officeart/2005/8/layout/orgChart1"/>
    <dgm:cxn modelId="{02BD2917-E7BD-449C-8384-EE0E40D38AAD}" type="presOf" srcId="{59E5AB55-BA64-41F7-ABFA-A80CDFF1F355}" destId="{5BCD2CDA-CECD-4D38-8E2E-F9B73911457A}" srcOrd="0" destOrd="0" presId="urn:microsoft.com/office/officeart/2005/8/layout/orgChart1"/>
    <dgm:cxn modelId="{2B85C118-EE3A-46D6-BB19-BFB42623CB73}" srcId="{59E5AB55-BA64-41F7-ABFA-A80CDFF1F355}" destId="{8BF3BFE7-B23C-4591-AFEE-835E18EDA84C}" srcOrd="3" destOrd="0" parTransId="{7AC24507-1547-4469-B16F-37DBC89B0034}" sibTransId="{440BC11F-0DAA-4928-9198-9A4A396AC335}"/>
    <dgm:cxn modelId="{312FE019-B922-4763-B9EC-87692F094716}" type="presOf" srcId="{EC6D3457-A65A-4848-AEC2-F0F9476546E6}" destId="{2E5CFBCF-D46C-45DF-B9D1-76752A2FCB9E}" srcOrd="0" destOrd="0" presId="urn:microsoft.com/office/officeart/2005/8/layout/orgChart1"/>
    <dgm:cxn modelId="{3692F61B-3CB5-498E-8F52-CC8E3950DCE8}" type="presOf" srcId="{BC1B1BA7-9AFF-4DE3-B0D9-38E526E6AF96}" destId="{C432F55E-5C1A-4533-BAFE-2DAFF39A070B}" srcOrd="1" destOrd="0" presId="urn:microsoft.com/office/officeart/2005/8/layout/orgChart1"/>
    <dgm:cxn modelId="{91C9FD21-A3C4-4D74-BD57-BC21C569C73B}" type="presOf" srcId="{8BF3BFE7-B23C-4591-AFEE-835E18EDA84C}" destId="{2D3B655D-71EB-4717-8B85-32C46FCAE109}" srcOrd="0" destOrd="0" presId="urn:microsoft.com/office/officeart/2005/8/layout/orgChart1"/>
    <dgm:cxn modelId="{CD4E4C22-53EA-4B21-A9AF-4249CAC9381B}" type="presOf" srcId="{35963DD7-3C31-4060-8051-9392771B9BD3}" destId="{E50E433F-E12B-4C5A-9CD4-1C1ECB065E4D}" srcOrd="0" destOrd="0" presId="urn:microsoft.com/office/officeart/2005/8/layout/orgChart1"/>
    <dgm:cxn modelId="{C1FB8129-06F8-4890-B03A-47122AD2FBAE}" type="presOf" srcId="{C68748D3-C5E7-42BF-887D-91BAE68B7D2B}" destId="{3B24B30C-8D50-45B5-A62E-E302912D7F33}" srcOrd="0" destOrd="0" presId="urn:microsoft.com/office/officeart/2005/8/layout/orgChart1"/>
    <dgm:cxn modelId="{F59FD62C-2F80-4ECE-BBC8-114B2C1E3C8F}" srcId="{665B1487-6E63-4DA0-9751-5DF10C3EF3B7}" destId="{B696D97D-9E50-4D19-BD20-EBD4D9AE1D25}" srcOrd="1" destOrd="0" parTransId="{272DEC5D-6ACE-4106-96AF-98F0A05461A9}" sibTransId="{4A5B129D-25CF-49CA-8550-7FF62E191B70}"/>
    <dgm:cxn modelId="{45C72138-53E2-4945-96AF-39F16829435C}" type="presOf" srcId="{152D03FB-7D41-4657-B8A0-D924DC5F6ED2}" destId="{DBA153D9-06BE-467D-8527-47F3F7211233}" srcOrd="0" destOrd="0" presId="urn:microsoft.com/office/officeart/2005/8/layout/orgChart1"/>
    <dgm:cxn modelId="{3743EB41-0D49-4D80-9962-1A0B37CFAF8C}" srcId="{EC6D3457-A65A-4848-AEC2-F0F9476546E6}" destId="{BC1B1BA7-9AFF-4DE3-B0D9-38E526E6AF96}" srcOrd="0" destOrd="0" parTransId="{9F6B91F7-CEF6-4A8E-BAD9-7C167115C557}" sibTransId="{6353FF06-CCA1-4D65-B85A-75BDD7F68B43}"/>
    <dgm:cxn modelId="{0DD11142-76A4-43F7-8599-417C34ECDE42}" type="presOf" srcId="{7AC24507-1547-4469-B16F-37DBC89B0034}" destId="{4ACEEC16-3061-46F6-B3A3-FFB2FCC2F844}" srcOrd="0" destOrd="0" presId="urn:microsoft.com/office/officeart/2005/8/layout/orgChart1"/>
    <dgm:cxn modelId="{0E978549-EDD9-4E3B-882E-DCBB66DD07F2}" srcId="{59E5AB55-BA64-41F7-ABFA-A80CDFF1F355}" destId="{96C16DCA-58F1-4B29-8691-02248D8814AD}" srcOrd="1" destOrd="0" parTransId="{D1335443-9DB9-45FB-8137-08ADC36430A9}" sibTransId="{0D221483-D3B6-478A-9B04-8C7663C21D38}"/>
    <dgm:cxn modelId="{ADEA234A-96F1-42C8-9FB9-4A95042D6C16}" type="presOf" srcId="{D1335443-9DB9-45FB-8137-08ADC36430A9}" destId="{55A53528-B368-4F37-A31F-589EB7CDB60E}" srcOrd="0" destOrd="0" presId="urn:microsoft.com/office/officeart/2005/8/layout/orgChart1"/>
    <dgm:cxn modelId="{59BB694A-FD43-4361-9F7C-9E9D24EBA05E}" type="presOf" srcId="{59E5AB55-BA64-41F7-ABFA-A80CDFF1F355}" destId="{996CA08A-9EC3-49DB-A9EB-D11C840F361B}" srcOrd="1" destOrd="0" presId="urn:microsoft.com/office/officeart/2005/8/layout/orgChart1"/>
    <dgm:cxn modelId="{3D6B4051-3AD1-4187-AD57-CBB727556440}" type="presOf" srcId="{B0D5253D-C8A5-40C6-841B-0FC76912F6AE}" destId="{2E867F86-5A16-4BC3-9116-06B955413734}" srcOrd="1" destOrd="0" presId="urn:microsoft.com/office/officeart/2005/8/layout/orgChart1"/>
    <dgm:cxn modelId="{75E6B053-D269-4542-A652-5E8EF553A94D}" type="presOf" srcId="{96C16DCA-58F1-4B29-8691-02248D8814AD}" destId="{D83A7C4B-EC7C-4648-99E2-43F72332DD79}" srcOrd="1" destOrd="0" presId="urn:microsoft.com/office/officeart/2005/8/layout/orgChart1"/>
    <dgm:cxn modelId="{FD0D0254-3346-48A1-9733-AD66F4615449}" type="presOf" srcId="{B14C5336-437F-4570-A722-BF9A242C5170}" destId="{A8597AB5-28D8-4AE2-BE2E-7A53DE2F42F9}" srcOrd="0" destOrd="0" presId="urn:microsoft.com/office/officeart/2005/8/layout/orgChart1"/>
    <dgm:cxn modelId="{5FDFBA75-EBD0-4A96-B616-C623C8561F3F}" type="presOf" srcId="{665B1487-6E63-4DA0-9751-5DF10C3EF3B7}" destId="{E5AF821C-AB49-4FBA-8A9D-8DD0E4F62004}" srcOrd="0" destOrd="0" presId="urn:microsoft.com/office/officeart/2005/8/layout/orgChart1"/>
    <dgm:cxn modelId="{71352076-7EA7-43AA-B0BC-5E15B058F13A}" type="presOf" srcId="{BBD0C1CC-A5E8-43C4-B9AF-B5EDDFEA9B02}" destId="{88D24102-C18F-47D9-9059-2A72C6317E7E}" srcOrd="0" destOrd="0" presId="urn:microsoft.com/office/officeart/2005/8/layout/orgChart1"/>
    <dgm:cxn modelId="{7CB25659-5988-44B9-860F-4706BD167512}" type="presOf" srcId="{B14C5336-437F-4570-A722-BF9A242C5170}" destId="{46136376-FD7B-4F2A-8DA5-58D573EE7F75}" srcOrd="1" destOrd="0" presId="urn:microsoft.com/office/officeart/2005/8/layout/orgChart1"/>
    <dgm:cxn modelId="{31F8407A-7373-461F-B485-5D024D9CAB6B}" srcId="{59E5AB55-BA64-41F7-ABFA-A80CDFF1F355}" destId="{665B1487-6E63-4DA0-9751-5DF10C3EF3B7}" srcOrd="2" destOrd="0" parTransId="{6B0E34F3-9CFA-42C8-B954-0826027B3F7E}" sibTransId="{2CEC4C5D-67FC-4EFE-A277-E9C6474853E7}"/>
    <dgm:cxn modelId="{B87A695A-D3F2-48B5-8F0A-98E477B10166}" type="presOf" srcId="{8BF3BFE7-B23C-4591-AFEE-835E18EDA84C}" destId="{484C1D74-5DAF-44B9-AA64-E391B2C4B848}" srcOrd="1" destOrd="0" presId="urn:microsoft.com/office/officeart/2005/8/layout/orgChart1"/>
    <dgm:cxn modelId="{75A9C884-C2FB-4FAB-B156-5619CA58B9C1}" type="presOf" srcId="{6B0E34F3-9CFA-42C8-B954-0826027B3F7E}" destId="{F722E485-3E7B-4D97-A29E-2EE7E6A8860A}" srcOrd="0" destOrd="0" presId="urn:microsoft.com/office/officeart/2005/8/layout/orgChart1"/>
    <dgm:cxn modelId="{9B909986-5661-45AD-943A-A96F0291F0E4}" srcId="{665B1487-6E63-4DA0-9751-5DF10C3EF3B7}" destId="{35963DD7-3C31-4060-8051-9392771B9BD3}" srcOrd="2" destOrd="0" parTransId="{BBD0C1CC-A5E8-43C4-B9AF-B5EDDFEA9B02}" sibTransId="{8D922509-0B9B-4545-B9C9-18B64747DE42}"/>
    <dgm:cxn modelId="{EAB89E87-83F6-4D7F-A890-FD43AA665CB7}" type="presOf" srcId="{152D03FB-7D41-4657-B8A0-D924DC5F6ED2}" destId="{6498256B-E92B-4812-B5A1-6B33C916E780}" srcOrd="1" destOrd="0" presId="urn:microsoft.com/office/officeart/2005/8/layout/orgChart1"/>
    <dgm:cxn modelId="{83FDC492-F7FE-4B57-A59A-4AFECFFB68BB}" type="presOf" srcId="{83FB1063-2D35-48BE-8547-1898CC2A643F}" destId="{DCA38808-77C1-4B52-9A94-96B859E7F7FC}" srcOrd="0" destOrd="0" presId="urn:microsoft.com/office/officeart/2005/8/layout/orgChart1"/>
    <dgm:cxn modelId="{591A3897-D307-45A6-BDA4-ED68A30EDEF2}" srcId="{665B1487-6E63-4DA0-9751-5DF10C3EF3B7}" destId="{481E9E8C-2A7E-46DB-BECC-07380D1A4EC1}" srcOrd="0" destOrd="0" parTransId="{D20679F4-9E82-41BF-92EC-E05C47B48C87}" sibTransId="{C58F894C-76BA-472B-A3A4-D2B01D7E394B}"/>
    <dgm:cxn modelId="{E7D3299A-D314-4A0B-B26B-B85394585BA9}" type="presOf" srcId="{B696D97D-9E50-4D19-BD20-EBD4D9AE1D25}" destId="{AA263606-D640-4C85-BE23-5DA9D1522899}" srcOrd="0" destOrd="0" presId="urn:microsoft.com/office/officeart/2005/8/layout/orgChart1"/>
    <dgm:cxn modelId="{EA8885A4-30A8-4E2E-BAB0-B59879862DBE}" srcId="{B0D5253D-C8A5-40C6-841B-0FC76912F6AE}" destId="{B14C5336-437F-4570-A722-BF9A242C5170}" srcOrd="0" destOrd="0" parTransId="{C68748D3-C5E7-42BF-887D-91BAE68B7D2B}" sibTransId="{9DE4B55D-5298-4B38-84BA-20C76C6A8750}"/>
    <dgm:cxn modelId="{F7591AA6-C228-4268-9E33-43F6E8FB71D5}" type="presOf" srcId="{EC6D3457-A65A-4848-AEC2-F0F9476546E6}" destId="{FDEBA04C-565E-4930-A2E4-7D761CE42487}" srcOrd="1" destOrd="0" presId="urn:microsoft.com/office/officeart/2005/8/layout/orgChart1"/>
    <dgm:cxn modelId="{34BD7DA6-E244-4DFA-8FBB-EC2461842C42}" type="presOf" srcId="{B0D5253D-C8A5-40C6-841B-0FC76912F6AE}" destId="{220B899A-9CDB-434A-A280-DC0857F04086}" srcOrd="0" destOrd="0" presId="urn:microsoft.com/office/officeart/2005/8/layout/orgChart1"/>
    <dgm:cxn modelId="{1932EAAC-B693-4871-90C7-94DF15D7C4A8}" srcId="{59E5AB55-BA64-41F7-ABFA-A80CDFF1F355}" destId="{B0D5253D-C8A5-40C6-841B-0FC76912F6AE}" srcOrd="0" destOrd="0" parTransId="{A65B5A9C-B8B3-4ACD-BF3D-B30A88C78E49}" sibTransId="{F32278B0-88AA-4DAE-B201-9D804E06B806}"/>
    <dgm:cxn modelId="{024DC7AF-8631-4C46-82D0-D3BFAE9715FE}" type="presOf" srcId="{F590A9D0-33AA-4B76-9FA0-F7501D3EB830}" destId="{7F74F83C-CB2E-4232-90BB-E304B929E6FF}" srcOrd="0" destOrd="0" presId="urn:microsoft.com/office/officeart/2005/8/layout/orgChart1"/>
    <dgm:cxn modelId="{37AC8EB0-4B23-4E31-835D-9790312AFCE3}" type="presOf" srcId="{A65B5A9C-B8B3-4ACD-BF3D-B30A88C78E49}" destId="{5EE2D83C-F65E-464A-A7BD-B3595BF54F40}" srcOrd="0" destOrd="0" presId="urn:microsoft.com/office/officeart/2005/8/layout/orgChart1"/>
    <dgm:cxn modelId="{BA6E07B1-A36B-413A-A87C-498273408FA0}" type="presOf" srcId="{83FB1063-2D35-48BE-8547-1898CC2A643F}" destId="{8F2DEBB1-CA43-465B-9BA4-C3D42A206A51}" srcOrd="1" destOrd="0" presId="urn:microsoft.com/office/officeart/2005/8/layout/orgChart1"/>
    <dgm:cxn modelId="{14FE50B9-9577-42D8-BA29-EA15A658925F}" srcId="{96C16DCA-58F1-4B29-8691-02248D8814AD}" destId="{152D03FB-7D41-4657-B8A0-D924DC5F6ED2}" srcOrd="0" destOrd="0" parTransId="{8C33C085-73DB-41B7-A60C-72D73ADDE3AC}" sibTransId="{DDA40BEF-08F2-499C-AE5F-C724DAA89323}"/>
    <dgm:cxn modelId="{27A378BB-4947-4C2E-BBE8-EC0ABF15391A}" type="presOf" srcId="{8C33C085-73DB-41B7-A60C-72D73ADDE3AC}" destId="{AE93209C-F9BE-439E-AC93-D74C882BDD32}" srcOrd="0" destOrd="0" presId="urn:microsoft.com/office/officeart/2005/8/layout/orgChart1"/>
    <dgm:cxn modelId="{E975BBC6-6530-4B6E-98CA-723106F97A8B}" type="presOf" srcId="{9F6B91F7-CEF6-4A8E-BAD9-7C167115C557}" destId="{FE0E818F-0B3B-4038-8612-E3A987CF3E2B}" srcOrd="0" destOrd="0" presId="urn:microsoft.com/office/officeart/2005/8/layout/orgChart1"/>
    <dgm:cxn modelId="{5F1C1FCA-D642-46EF-9E05-FD480B74498D}" type="presOf" srcId="{665B1487-6E63-4DA0-9751-5DF10C3EF3B7}" destId="{59E55C26-5933-4EA6-8B9C-E9B05EA44F23}" srcOrd="1" destOrd="0" presId="urn:microsoft.com/office/officeart/2005/8/layout/orgChart1"/>
    <dgm:cxn modelId="{36639ACA-A192-4597-B1C1-37C6D75B6093}" type="presOf" srcId="{272DEC5D-6ACE-4106-96AF-98F0A05461A9}" destId="{16E152D2-6A29-410F-9CFA-0B9C6E4B9AD7}" srcOrd="0" destOrd="0" presId="urn:microsoft.com/office/officeart/2005/8/layout/orgChart1"/>
    <dgm:cxn modelId="{B26701D0-42CC-46B9-9849-324CEBD17C31}" type="presOf" srcId="{481E9E8C-2A7E-46DB-BECC-07380D1A4EC1}" destId="{4F4D2935-CDD4-4026-9878-D1E7E0E11ACB}" srcOrd="1" destOrd="0" presId="urn:microsoft.com/office/officeart/2005/8/layout/orgChart1"/>
    <dgm:cxn modelId="{0CFA55D1-D6B5-42FE-9167-AAF9296BC8B4}" type="presOf" srcId="{BC1B1BA7-9AFF-4DE3-B0D9-38E526E6AF96}" destId="{3C12ECCE-9FA0-4FDE-9329-365623F16725}" srcOrd="0" destOrd="0" presId="urn:microsoft.com/office/officeart/2005/8/layout/orgChart1"/>
    <dgm:cxn modelId="{AA704ED6-2F42-40B2-A717-422931EA7C1E}" type="presOf" srcId="{5F32E08D-E94A-4477-9EA7-921A5C236DC1}" destId="{9CEE23EB-401F-4F8F-8353-1FD0A45B7468}" srcOrd="0" destOrd="0" presId="urn:microsoft.com/office/officeart/2005/8/layout/orgChart1"/>
    <dgm:cxn modelId="{E23A07E7-7C55-49DF-B9A1-C3F644B05D08}" type="presOf" srcId="{4563CFFC-F691-4101-9387-F77EE9573233}" destId="{A0495E06-6A7A-4D7D-92CA-0420EC245CAE}" srcOrd="0" destOrd="0" presId="urn:microsoft.com/office/officeart/2005/8/layout/orgChart1"/>
    <dgm:cxn modelId="{27FD3AE7-999F-4D82-84FC-3DA93ADF642D}" srcId="{8BF3BFE7-B23C-4591-AFEE-835E18EDA84C}" destId="{83FB1063-2D35-48BE-8547-1898CC2A643F}" srcOrd="0" destOrd="0" parTransId="{4563CFFC-F691-4101-9387-F77EE9573233}" sibTransId="{AEAD1CCE-A6C4-46EA-9E9C-455FBBEC43E6}"/>
    <dgm:cxn modelId="{0B427FEF-E15A-42C7-8738-A8C303962512}" srcId="{B0D5253D-C8A5-40C6-841B-0FC76912F6AE}" destId="{EC6D3457-A65A-4848-AEC2-F0F9476546E6}" srcOrd="1" destOrd="0" parTransId="{F590A9D0-33AA-4B76-9FA0-F7501D3EB830}" sibTransId="{1669F532-91CC-40F7-87B4-A809EE268CBD}"/>
    <dgm:cxn modelId="{8558F856-AEDF-4EB4-A3CA-7C2A0E7D4C91}" type="presParOf" srcId="{9CEE23EB-401F-4F8F-8353-1FD0A45B7468}" destId="{98FA4A16-FC63-4A60-AFB7-BC0D2C01EE0F}" srcOrd="0" destOrd="0" presId="urn:microsoft.com/office/officeart/2005/8/layout/orgChart1"/>
    <dgm:cxn modelId="{3219CAC8-C77A-4F75-A5CF-4DDC07134E5F}" type="presParOf" srcId="{98FA4A16-FC63-4A60-AFB7-BC0D2C01EE0F}" destId="{58033DFB-FDEF-48DD-BF6F-2BA4D116A420}" srcOrd="0" destOrd="0" presId="urn:microsoft.com/office/officeart/2005/8/layout/orgChart1"/>
    <dgm:cxn modelId="{9FB08504-84DB-4D53-AECB-CFCAE4AE04DB}" type="presParOf" srcId="{58033DFB-FDEF-48DD-BF6F-2BA4D116A420}" destId="{5BCD2CDA-CECD-4D38-8E2E-F9B73911457A}" srcOrd="0" destOrd="0" presId="urn:microsoft.com/office/officeart/2005/8/layout/orgChart1"/>
    <dgm:cxn modelId="{7F8F855F-4840-4C5E-B403-9FD8A4F17523}" type="presParOf" srcId="{58033DFB-FDEF-48DD-BF6F-2BA4D116A420}" destId="{996CA08A-9EC3-49DB-A9EB-D11C840F361B}" srcOrd="1" destOrd="0" presId="urn:microsoft.com/office/officeart/2005/8/layout/orgChart1"/>
    <dgm:cxn modelId="{71CAC8B0-894F-45C9-9E2E-7C7406E34171}" type="presParOf" srcId="{98FA4A16-FC63-4A60-AFB7-BC0D2C01EE0F}" destId="{F90D572A-4D11-4382-8A0E-D1170C85726F}" srcOrd="1" destOrd="0" presId="urn:microsoft.com/office/officeart/2005/8/layout/orgChart1"/>
    <dgm:cxn modelId="{9368AA47-9C76-423F-B796-5C2B077C0BE9}" type="presParOf" srcId="{F90D572A-4D11-4382-8A0E-D1170C85726F}" destId="{5EE2D83C-F65E-464A-A7BD-B3595BF54F40}" srcOrd="0" destOrd="0" presId="urn:microsoft.com/office/officeart/2005/8/layout/orgChart1"/>
    <dgm:cxn modelId="{075B5254-DC3A-441E-85E7-30B6F3BFE332}" type="presParOf" srcId="{F90D572A-4D11-4382-8A0E-D1170C85726F}" destId="{C5E334D7-6D00-4E09-BAFA-84CF73796AF4}" srcOrd="1" destOrd="0" presId="urn:microsoft.com/office/officeart/2005/8/layout/orgChart1"/>
    <dgm:cxn modelId="{19FC68D1-DE77-476D-934A-865B0332CCC5}" type="presParOf" srcId="{C5E334D7-6D00-4E09-BAFA-84CF73796AF4}" destId="{1B3C93C9-C243-46BF-887D-E9F57E67B2A2}" srcOrd="0" destOrd="0" presId="urn:microsoft.com/office/officeart/2005/8/layout/orgChart1"/>
    <dgm:cxn modelId="{CBFD2019-E2BA-46D3-9731-6C868FD19A38}" type="presParOf" srcId="{1B3C93C9-C243-46BF-887D-E9F57E67B2A2}" destId="{220B899A-9CDB-434A-A280-DC0857F04086}" srcOrd="0" destOrd="0" presId="urn:microsoft.com/office/officeart/2005/8/layout/orgChart1"/>
    <dgm:cxn modelId="{BBFAF98B-3C8F-4896-98E9-F08D0D5D1D30}" type="presParOf" srcId="{1B3C93C9-C243-46BF-887D-E9F57E67B2A2}" destId="{2E867F86-5A16-4BC3-9116-06B955413734}" srcOrd="1" destOrd="0" presId="urn:microsoft.com/office/officeart/2005/8/layout/orgChart1"/>
    <dgm:cxn modelId="{05FF9ED4-4677-4D39-AD75-993DDB0BF435}" type="presParOf" srcId="{C5E334D7-6D00-4E09-BAFA-84CF73796AF4}" destId="{976B617E-26FC-46D4-8EE1-D4CE0FA15F3C}" srcOrd="1" destOrd="0" presId="urn:microsoft.com/office/officeart/2005/8/layout/orgChart1"/>
    <dgm:cxn modelId="{E5A4A5A0-2345-43DA-9896-6829F7E1D8ED}" type="presParOf" srcId="{976B617E-26FC-46D4-8EE1-D4CE0FA15F3C}" destId="{3B24B30C-8D50-45B5-A62E-E302912D7F33}" srcOrd="0" destOrd="0" presId="urn:microsoft.com/office/officeart/2005/8/layout/orgChart1"/>
    <dgm:cxn modelId="{BDE9EA48-7DFD-4CA8-905F-A06C1BC79BCC}" type="presParOf" srcId="{976B617E-26FC-46D4-8EE1-D4CE0FA15F3C}" destId="{8F8E866C-DD2B-4B3B-B825-BC05295E8665}" srcOrd="1" destOrd="0" presId="urn:microsoft.com/office/officeart/2005/8/layout/orgChart1"/>
    <dgm:cxn modelId="{1A31AE25-9A46-4D35-AFC2-0EAFB4513A8C}" type="presParOf" srcId="{8F8E866C-DD2B-4B3B-B825-BC05295E8665}" destId="{13124C1B-1365-4CEB-AE2A-F7F87DAD341E}" srcOrd="0" destOrd="0" presId="urn:microsoft.com/office/officeart/2005/8/layout/orgChart1"/>
    <dgm:cxn modelId="{CA173F21-8BE3-40DC-9849-AC5C41025E89}" type="presParOf" srcId="{13124C1B-1365-4CEB-AE2A-F7F87DAD341E}" destId="{A8597AB5-28D8-4AE2-BE2E-7A53DE2F42F9}" srcOrd="0" destOrd="0" presId="urn:microsoft.com/office/officeart/2005/8/layout/orgChart1"/>
    <dgm:cxn modelId="{E5EDB777-DCF4-43DA-81CA-24FEC8E17C39}" type="presParOf" srcId="{13124C1B-1365-4CEB-AE2A-F7F87DAD341E}" destId="{46136376-FD7B-4F2A-8DA5-58D573EE7F75}" srcOrd="1" destOrd="0" presId="urn:microsoft.com/office/officeart/2005/8/layout/orgChart1"/>
    <dgm:cxn modelId="{99D49FE6-7502-423C-9D53-EA1BEFC0C776}" type="presParOf" srcId="{8F8E866C-DD2B-4B3B-B825-BC05295E8665}" destId="{C6E772B5-B181-4609-89C1-0A625409448F}" srcOrd="1" destOrd="0" presId="urn:microsoft.com/office/officeart/2005/8/layout/orgChart1"/>
    <dgm:cxn modelId="{76CDB7D8-5FCC-4C7E-AC40-09E794C12EE7}" type="presParOf" srcId="{8F8E866C-DD2B-4B3B-B825-BC05295E8665}" destId="{EE11069F-5DA0-4932-B0B1-3348B1BD3694}" srcOrd="2" destOrd="0" presId="urn:microsoft.com/office/officeart/2005/8/layout/orgChart1"/>
    <dgm:cxn modelId="{C9B5DD26-F568-42F4-B20A-308129F4893A}" type="presParOf" srcId="{976B617E-26FC-46D4-8EE1-D4CE0FA15F3C}" destId="{7F74F83C-CB2E-4232-90BB-E304B929E6FF}" srcOrd="2" destOrd="0" presId="urn:microsoft.com/office/officeart/2005/8/layout/orgChart1"/>
    <dgm:cxn modelId="{4D89A3E8-ACA0-4AFB-8855-504360AC0314}" type="presParOf" srcId="{976B617E-26FC-46D4-8EE1-D4CE0FA15F3C}" destId="{2E5CF2EA-E854-4151-ABB4-5EBECBCB1367}" srcOrd="3" destOrd="0" presId="urn:microsoft.com/office/officeart/2005/8/layout/orgChart1"/>
    <dgm:cxn modelId="{5FF21F61-025F-4512-8397-6DFF65125D76}" type="presParOf" srcId="{2E5CF2EA-E854-4151-ABB4-5EBECBCB1367}" destId="{B3B6FC0B-81A2-4334-8CBC-C8E05C501231}" srcOrd="0" destOrd="0" presId="urn:microsoft.com/office/officeart/2005/8/layout/orgChart1"/>
    <dgm:cxn modelId="{DAEED9C9-53BA-4BB2-8663-087924E643AB}" type="presParOf" srcId="{B3B6FC0B-81A2-4334-8CBC-C8E05C501231}" destId="{2E5CFBCF-D46C-45DF-B9D1-76752A2FCB9E}" srcOrd="0" destOrd="0" presId="urn:microsoft.com/office/officeart/2005/8/layout/orgChart1"/>
    <dgm:cxn modelId="{8008A4D5-7FD1-4F08-BCCF-F0C0D24A6871}" type="presParOf" srcId="{B3B6FC0B-81A2-4334-8CBC-C8E05C501231}" destId="{FDEBA04C-565E-4930-A2E4-7D761CE42487}" srcOrd="1" destOrd="0" presId="urn:microsoft.com/office/officeart/2005/8/layout/orgChart1"/>
    <dgm:cxn modelId="{DB78C6B8-2684-4FD0-9C7A-93876DA391C7}" type="presParOf" srcId="{2E5CF2EA-E854-4151-ABB4-5EBECBCB1367}" destId="{CC533F5C-3803-454D-B96C-A237F4CE4DC4}" srcOrd="1" destOrd="0" presId="urn:microsoft.com/office/officeart/2005/8/layout/orgChart1"/>
    <dgm:cxn modelId="{744E32C3-74DB-4648-962A-3193B5787F78}" type="presParOf" srcId="{CC533F5C-3803-454D-B96C-A237F4CE4DC4}" destId="{FE0E818F-0B3B-4038-8612-E3A987CF3E2B}" srcOrd="0" destOrd="0" presId="urn:microsoft.com/office/officeart/2005/8/layout/orgChart1"/>
    <dgm:cxn modelId="{05ACAC75-E659-4B65-8FB4-B5F0D95DE9AA}" type="presParOf" srcId="{CC533F5C-3803-454D-B96C-A237F4CE4DC4}" destId="{2F116821-E10B-436F-9E04-E7FB228AE988}" srcOrd="1" destOrd="0" presId="urn:microsoft.com/office/officeart/2005/8/layout/orgChart1"/>
    <dgm:cxn modelId="{42C2BB78-EE8B-49E2-822C-5449F7832509}" type="presParOf" srcId="{2F116821-E10B-436F-9E04-E7FB228AE988}" destId="{0F4F02C5-0F34-4DFF-A1A1-9DB4E5B7EB6C}" srcOrd="0" destOrd="0" presId="urn:microsoft.com/office/officeart/2005/8/layout/orgChart1"/>
    <dgm:cxn modelId="{7476BA99-3EE7-48E7-B128-8780F51B4C39}" type="presParOf" srcId="{0F4F02C5-0F34-4DFF-A1A1-9DB4E5B7EB6C}" destId="{3C12ECCE-9FA0-4FDE-9329-365623F16725}" srcOrd="0" destOrd="0" presId="urn:microsoft.com/office/officeart/2005/8/layout/orgChart1"/>
    <dgm:cxn modelId="{6B693FC9-C202-4AE8-8806-E35806FB85C0}" type="presParOf" srcId="{0F4F02C5-0F34-4DFF-A1A1-9DB4E5B7EB6C}" destId="{C432F55E-5C1A-4533-BAFE-2DAFF39A070B}" srcOrd="1" destOrd="0" presId="urn:microsoft.com/office/officeart/2005/8/layout/orgChart1"/>
    <dgm:cxn modelId="{D7FEE06E-272F-403E-8D8B-68765491CEE5}" type="presParOf" srcId="{2F116821-E10B-436F-9E04-E7FB228AE988}" destId="{57F60DDF-E339-47C1-8452-C45B9A02FB2D}" srcOrd="1" destOrd="0" presId="urn:microsoft.com/office/officeart/2005/8/layout/orgChart1"/>
    <dgm:cxn modelId="{C83B3D00-CA10-45D8-9A8C-D2399AB0FC2C}" type="presParOf" srcId="{2F116821-E10B-436F-9E04-E7FB228AE988}" destId="{A0582CAC-2592-459C-90E2-C43611F777C9}" srcOrd="2" destOrd="0" presId="urn:microsoft.com/office/officeart/2005/8/layout/orgChart1"/>
    <dgm:cxn modelId="{CA1CEA63-A738-4350-AF28-9741E515AE17}" type="presParOf" srcId="{2E5CF2EA-E854-4151-ABB4-5EBECBCB1367}" destId="{2D35F2D3-E789-4A47-8CB2-F832FE1712EA}" srcOrd="2" destOrd="0" presId="urn:microsoft.com/office/officeart/2005/8/layout/orgChart1"/>
    <dgm:cxn modelId="{0DDED51C-F703-4701-8C60-476735BC90BE}" type="presParOf" srcId="{C5E334D7-6D00-4E09-BAFA-84CF73796AF4}" destId="{58B8984F-D800-40D0-B010-3121D3EA65F1}" srcOrd="2" destOrd="0" presId="urn:microsoft.com/office/officeart/2005/8/layout/orgChart1"/>
    <dgm:cxn modelId="{C3FBADF3-242A-4BA3-8662-E8AC21042F48}" type="presParOf" srcId="{F90D572A-4D11-4382-8A0E-D1170C85726F}" destId="{55A53528-B368-4F37-A31F-589EB7CDB60E}" srcOrd="2" destOrd="0" presId="urn:microsoft.com/office/officeart/2005/8/layout/orgChart1"/>
    <dgm:cxn modelId="{F0C39051-1832-4E6B-8666-8765D00A4456}" type="presParOf" srcId="{F90D572A-4D11-4382-8A0E-D1170C85726F}" destId="{3652F26E-D158-4FCF-9D80-F0BEAFB0C415}" srcOrd="3" destOrd="0" presId="urn:microsoft.com/office/officeart/2005/8/layout/orgChart1"/>
    <dgm:cxn modelId="{07FE0EEC-3830-4325-8016-08A418F8C578}" type="presParOf" srcId="{3652F26E-D158-4FCF-9D80-F0BEAFB0C415}" destId="{3B6A2CCD-AF58-449C-96B9-1B3E08C044F7}" srcOrd="0" destOrd="0" presId="urn:microsoft.com/office/officeart/2005/8/layout/orgChart1"/>
    <dgm:cxn modelId="{2A4C418D-3153-4529-8C20-E656BA204376}" type="presParOf" srcId="{3B6A2CCD-AF58-449C-96B9-1B3E08C044F7}" destId="{BC1D79DC-380D-49A0-A390-3F67F6102AD8}" srcOrd="0" destOrd="0" presId="urn:microsoft.com/office/officeart/2005/8/layout/orgChart1"/>
    <dgm:cxn modelId="{DBD40BA3-A778-4747-B4D3-B17806054BBA}" type="presParOf" srcId="{3B6A2CCD-AF58-449C-96B9-1B3E08C044F7}" destId="{D83A7C4B-EC7C-4648-99E2-43F72332DD79}" srcOrd="1" destOrd="0" presId="urn:microsoft.com/office/officeart/2005/8/layout/orgChart1"/>
    <dgm:cxn modelId="{678BD9B8-B4B3-4731-9F7D-F2CBE927FAAE}" type="presParOf" srcId="{3652F26E-D158-4FCF-9D80-F0BEAFB0C415}" destId="{89D0BC53-5003-4681-B9E1-4D8F7687BE25}" srcOrd="1" destOrd="0" presId="urn:microsoft.com/office/officeart/2005/8/layout/orgChart1"/>
    <dgm:cxn modelId="{A0C1DBA6-EEE0-40A2-8DF2-79CA4B213EDB}" type="presParOf" srcId="{89D0BC53-5003-4681-B9E1-4D8F7687BE25}" destId="{AE93209C-F9BE-439E-AC93-D74C882BDD32}" srcOrd="0" destOrd="0" presId="urn:microsoft.com/office/officeart/2005/8/layout/orgChart1"/>
    <dgm:cxn modelId="{A7F5A585-5747-4ACF-BB7E-6AC3BD432C14}" type="presParOf" srcId="{89D0BC53-5003-4681-B9E1-4D8F7687BE25}" destId="{988843D9-DC14-4BFF-8F82-CE399C2D2FB4}" srcOrd="1" destOrd="0" presId="urn:microsoft.com/office/officeart/2005/8/layout/orgChart1"/>
    <dgm:cxn modelId="{132295EC-1FE2-4F9B-A89F-326C3CEA246C}" type="presParOf" srcId="{988843D9-DC14-4BFF-8F82-CE399C2D2FB4}" destId="{B2FFF5CF-F6BC-4568-A1EF-232C84F2781A}" srcOrd="0" destOrd="0" presId="urn:microsoft.com/office/officeart/2005/8/layout/orgChart1"/>
    <dgm:cxn modelId="{1DA46A21-E5D0-454A-AB94-778112862E60}" type="presParOf" srcId="{B2FFF5CF-F6BC-4568-A1EF-232C84F2781A}" destId="{DBA153D9-06BE-467D-8527-47F3F7211233}" srcOrd="0" destOrd="0" presId="urn:microsoft.com/office/officeart/2005/8/layout/orgChart1"/>
    <dgm:cxn modelId="{7C512C0F-26F4-4D7D-B4D1-756198878EDE}" type="presParOf" srcId="{B2FFF5CF-F6BC-4568-A1EF-232C84F2781A}" destId="{6498256B-E92B-4812-B5A1-6B33C916E780}" srcOrd="1" destOrd="0" presId="urn:microsoft.com/office/officeart/2005/8/layout/orgChart1"/>
    <dgm:cxn modelId="{5E3A604E-39A2-44D8-8C0B-B85C1B6F5C7D}" type="presParOf" srcId="{988843D9-DC14-4BFF-8F82-CE399C2D2FB4}" destId="{6995393D-929D-4F99-8CBB-94111F486956}" srcOrd="1" destOrd="0" presId="urn:microsoft.com/office/officeart/2005/8/layout/orgChart1"/>
    <dgm:cxn modelId="{98595C79-EDF2-4FE3-AE2C-E5790051A3D0}" type="presParOf" srcId="{988843D9-DC14-4BFF-8F82-CE399C2D2FB4}" destId="{9FBCB96F-5AFE-4810-AAB7-FFEF1362944F}" srcOrd="2" destOrd="0" presId="urn:microsoft.com/office/officeart/2005/8/layout/orgChart1"/>
    <dgm:cxn modelId="{7BF7D2DD-460B-4F7B-BFED-DBD2C48707C5}" type="presParOf" srcId="{3652F26E-D158-4FCF-9D80-F0BEAFB0C415}" destId="{CEB83CB1-EA11-4582-BDF5-2F781330EA1F}" srcOrd="2" destOrd="0" presId="urn:microsoft.com/office/officeart/2005/8/layout/orgChart1"/>
    <dgm:cxn modelId="{CF420C5A-7E23-4194-BD5B-329CFBB2E9DB}" type="presParOf" srcId="{F90D572A-4D11-4382-8A0E-D1170C85726F}" destId="{F722E485-3E7B-4D97-A29E-2EE7E6A8860A}" srcOrd="4" destOrd="0" presId="urn:microsoft.com/office/officeart/2005/8/layout/orgChart1"/>
    <dgm:cxn modelId="{FC53FFDC-C9F0-40FA-B876-73EE27371579}" type="presParOf" srcId="{F90D572A-4D11-4382-8A0E-D1170C85726F}" destId="{0783A345-0612-4FB7-88C7-94B1370B6451}" srcOrd="5" destOrd="0" presId="urn:microsoft.com/office/officeart/2005/8/layout/orgChart1"/>
    <dgm:cxn modelId="{0CD28AF9-46DE-41E9-B715-68481E533DDB}" type="presParOf" srcId="{0783A345-0612-4FB7-88C7-94B1370B6451}" destId="{1E068D25-F782-440F-96DB-BA1FB54B59FC}" srcOrd="0" destOrd="0" presId="urn:microsoft.com/office/officeart/2005/8/layout/orgChart1"/>
    <dgm:cxn modelId="{F38BD484-2C89-4141-ADAF-5A11347C98B9}" type="presParOf" srcId="{1E068D25-F782-440F-96DB-BA1FB54B59FC}" destId="{E5AF821C-AB49-4FBA-8A9D-8DD0E4F62004}" srcOrd="0" destOrd="0" presId="urn:microsoft.com/office/officeart/2005/8/layout/orgChart1"/>
    <dgm:cxn modelId="{C8F6E0DC-EB60-441A-9E13-01E09B914C6E}" type="presParOf" srcId="{1E068D25-F782-440F-96DB-BA1FB54B59FC}" destId="{59E55C26-5933-4EA6-8B9C-E9B05EA44F23}" srcOrd="1" destOrd="0" presId="urn:microsoft.com/office/officeart/2005/8/layout/orgChart1"/>
    <dgm:cxn modelId="{ADAF986A-A770-4610-A745-A73398256FDC}" type="presParOf" srcId="{0783A345-0612-4FB7-88C7-94B1370B6451}" destId="{F89AA1D9-086F-45B3-82AA-4BC7A030FE06}" srcOrd="1" destOrd="0" presId="urn:microsoft.com/office/officeart/2005/8/layout/orgChart1"/>
    <dgm:cxn modelId="{8CB6B2F2-1C55-421F-A16D-5F6566EC2EE1}" type="presParOf" srcId="{F89AA1D9-086F-45B3-82AA-4BC7A030FE06}" destId="{09C5715C-BC59-475B-91D2-570EF008A837}" srcOrd="0" destOrd="0" presId="urn:microsoft.com/office/officeart/2005/8/layout/orgChart1"/>
    <dgm:cxn modelId="{9EEC0270-69AE-4147-A109-96861696FE2F}" type="presParOf" srcId="{F89AA1D9-086F-45B3-82AA-4BC7A030FE06}" destId="{50D5C6AB-AD19-48CC-B6F3-F88B63A019BC}" srcOrd="1" destOrd="0" presId="urn:microsoft.com/office/officeart/2005/8/layout/orgChart1"/>
    <dgm:cxn modelId="{359B86FA-4A9E-48A7-AF09-FBEEDC59CBB1}" type="presParOf" srcId="{50D5C6AB-AD19-48CC-B6F3-F88B63A019BC}" destId="{D37C0F9C-09A1-4B85-8680-F4E09A62D704}" srcOrd="0" destOrd="0" presId="urn:microsoft.com/office/officeart/2005/8/layout/orgChart1"/>
    <dgm:cxn modelId="{2609DE82-FC05-408E-8908-8F0A8419BC4E}" type="presParOf" srcId="{D37C0F9C-09A1-4B85-8680-F4E09A62D704}" destId="{3FBC2279-62FD-4715-8485-E60C100D36CC}" srcOrd="0" destOrd="0" presId="urn:microsoft.com/office/officeart/2005/8/layout/orgChart1"/>
    <dgm:cxn modelId="{34D80B1B-78C5-4B3C-8F72-D1F01248ED62}" type="presParOf" srcId="{D37C0F9C-09A1-4B85-8680-F4E09A62D704}" destId="{4F4D2935-CDD4-4026-9878-D1E7E0E11ACB}" srcOrd="1" destOrd="0" presId="urn:microsoft.com/office/officeart/2005/8/layout/orgChart1"/>
    <dgm:cxn modelId="{A0197BE3-CE0B-40CE-8109-D69F8F11AAF2}" type="presParOf" srcId="{50D5C6AB-AD19-48CC-B6F3-F88B63A019BC}" destId="{4C10FAEA-D531-44CA-A1AF-8313B9D5862C}" srcOrd="1" destOrd="0" presId="urn:microsoft.com/office/officeart/2005/8/layout/orgChart1"/>
    <dgm:cxn modelId="{A898160E-710E-42A6-B2E1-9B8695C2195C}" type="presParOf" srcId="{50D5C6AB-AD19-48CC-B6F3-F88B63A019BC}" destId="{8A319DAA-8CF0-43DD-AC54-F16853420B2E}" srcOrd="2" destOrd="0" presId="urn:microsoft.com/office/officeart/2005/8/layout/orgChart1"/>
    <dgm:cxn modelId="{2589B054-CD93-412D-BFCF-F8486A38E35E}" type="presParOf" srcId="{F89AA1D9-086F-45B3-82AA-4BC7A030FE06}" destId="{16E152D2-6A29-410F-9CFA-0B9C6E4B9AD7}" srcOrd="2" destOrd="0" presId="urn:microsoft.com/office/officeart/2005/8/layout/orgChart1"/>
    <dgm:cxn modelId="{A4B103BA-010D-4F9D-8EE3-1824199960CC}" type="presParOf" srcId="{F89AA1D9-086F-45B3-82AA-4BC7A030FE06}" destId="{9D37E797-912B-4523-AC0D-37C0D3EAF533}" srcOrd="3" destOrd="0" presId="urn:microsoft.com/office/officeart/2005/8/layout/orgChart1"/>
    <dgm:cxn modelId="{68C5A4EC-8858-4862-9467-88BAF642310D}" type="presParOf" srcId="{9D37E797-912B-4523-AC0D-37C0D3EAF533}" destId="{2E0EC74D-6CD5-45D4-A6FF-E7DE06BF6A61}" srcOrd="0" destOrd="0" presId="urn:microsoft.com/office/officeart/2005/8/layout/orgChart1"/>
    <dgm:cxn modelId="{D12A1243-992D-4DDB-AF33-A15617AF6787}" type="presParOf" srcId="{2E0EC74D-6CD5-45D4-A6FF-E7DE06BF6A61}" destId="{AA263606-D640-4C85-BE23-5DA9D1522899}" srcOrd="0" destOrd="0" presId="urn:microsoft.com/office/officeart/2005/8/layout/orgChart1"/>
    <dgm:cxn modelId="{7FDECC1F-E4B1-4272-9D46-2137ED45DCA0}" type="presParOf" srcId="{2E0EC74D-6CD5-45D4-A6FF-E7DE06BF6A61}" destId="{4434FE4E-78F4-49F6-B235-D65766176623}" srcOrd="1" destOrd="0" presId="urn:microsoft.com/office/officeart/2005/8/layout/orgChart1"/>
    <dgm:cxn modelId="{01AD001C-34C9-4CDD-B5DA-ED75B534A423}" type="presParOf" srcId="{9D37E797-912B-4523-AC0D-37C0D3EAF533}" destId="{7AC014E1-DF6A-45FA-AFB0-809622A0D982}" srcOrd="1" destOrd="0" presId="urn:microsoft.com/office/officeart/2005/8/layout/orgChart1"/>
    <dgm:cxn modelId="{E2AC6F81-EB1D-4C50-A7A4-BAD4ED579033}" type="presParOf" srcId="{9D37E797-912B-4523-AC0D-37C0D3EAF533}" destId="{09F99C29-75E3-4DE0-B01C-D1499A2B1769}" srcOrd="2" destOrd="0" presId="urn:microsoft.com/office/officeart/2005/8/layout/orgChart1"/>
    <dgm:cxn modelId="{C6D4FC92-85B5-4E72-866C-7157669C1054}" type="presParOf" srcId="{F89AA1D9-086F-45B3-82AA-4BC7A030FE06}" destId="{88D24102-C18F-47D9-9059-2A72C6317E7E}" srcOrd="4" destOrd="0" presId="urn:microsoft.com/office/officeart/2005/8/layout/orgChart1"/>
    <dgm:cxn modelId="{5A13134C-0170-4269-99A1-8F2D6E4ADD01}" type="presParOf" srcId="{F89AA1D9-086F-45B3-82AA-4BC7A030FE06}" destId="{FE40E260-A0D5-4680-BD5A-5AA18B7B7D3A}" srcOrd="5" destOrd="0" presId="urn:microsoft.com/office/officeart/2005/8/layout/orgChart1"/>
    <dgm:cxn modelId="{BE4EC398-B0A3-4467-B984-7E36AFEE98BB}" type="presParOf" srcId="{FE40E260-A0D5-4680-BD5A-5AA18B7B7D3A}" destId="{489B2C14-014B-4DB3-853E-11F8C873941D}" srcOrd="0" destOrd="0" presId="urn:microsoft.com/office/officeart/2005/8/layout/orgChart1"/>
    <dgm:cxn modelId="{28B975CB-BAED-4AC7-AE6C-194F4395AC95}" type="presParOf" srcId="{489B2C14-014B-4DB3-853E-11F8C873941D}" destId="{E50E433F-E12B-4C5A-9CD4-1C1ECB065E4D}" srcOrd="0" destOrd="0" presId="urn:microsoft.com/office/officeart/2005/8/layout/orgChart1"/>
    <dgm:cxn modelId="{70F50D69-225B-4339-BA3B-C49E3370E4F2}" type="presParOf" srcId="{489B2C14-014B-4DB3-853E-11F8C873941D}" destId="{CF1EF75E-0234-4D76-BD98-AC62604DD849}" srcOrd="1" destOrd="0" presId="urn:microsoft.com/office/officeart/2005/8/layout/orgChart1"/>
    <dgm:cxn modelId="{E165B281-BE10-436F-BF5A-B9732C30B6BA}" type="presParOf" srcId="{FE40E260-A0D5-4680-BD5A-5AA18B7B7D3A}" destId="{06453F4C-772E-41F7-ABB5-2ECE682EAFED}" srcOrd="1" destOrd="0" presId="urn:microsoft.com/office/officeart/2005/8/layout/orgChart1"/>
    <dgm:cxn modelId="{6339187F-25BC-4BCF-88CF-8657A182F4C2}" type="presParOf" srcId="{FE40E260-A0D5-4680-BD5A-5AA18B7B7D3A}" destId="{62EFE8FD-CD8B-4BA7-AAFC-8647CC38B25C}" srcOrd="2" destOrd="0" presId="urn:microsoft.com/office/officeart/2005/8/layout/orgChart1"/>
    <dgm:cxn modelId="{7A032DE0-CACC-4C3A-A699-859565817468}" type="presParOf" srcId="{0783A345-0612-4FB7-88C7-94B1370B6451}" destId="{44D2C6B4-85EF-4675-83C4-E9D29D1D3A06}" srcOrd="2" destOrd="0" presId="urn:microsoft.com/office/officeart/2005/8/layout/orgChart1"/>
    <dgm:cxn modelId="{FF2C4C8C-F258-443F-AE4E-7A9EEA63E739}" type="presParOf" srcId="{F90D572A-4D11-4382-8A0E-D1170C85726F}" destId="{4ACEEC16-3061-46F6-B3A3-FFB2FCC2F844}" srcOrd="6" destOrd="0" presId="urn:microsoft.com/office/officeart/2005/8/layout/orgChart1"/>
    <dgm:cxn modelId="{505D809C-A3C2-491D-8960-F1C2CAFA97D3}" type="presParOf" srcId="{F90D572A-4D11-4382-8A0E-D1170C85726F}" destId="{BDB87B5A-10F4-4DE3-B9CE-67190582271A}" srcOrd="7" destOrd="0" presId="urn:microsoft.com/office/officeart/2005/8/layout/orgChart1"/>
    <dgm:cxn modelId="{1D8EE53B-DB2C-4B72-8CCA-5A48CD22F37B}" type="presParOf" srcId="{BDB87B5A-10F4-4DE3-B9CE-67190582271A}" destId="{858B70A5-5A39-4FC7-A944-075CF92140B8}" srcOrd="0" destOrd="0" presId="urn:microsoft.com/office/officeart/2005/8/layout/orgChart1"/>
    <dgm:cxn modelId="{6495B5DA-FE63-4F4D-873C-00F940732A45}" type="presParOf" srcId="{858B70A5-5A39-4FC7-A944-075CF92140B8}" destId="{2D3B655D-71EB-4717-8B85-32C46FCAE109}" srcOrd="0" destOrd="0" presId="urn:microsoft.com/office/officeart/2005/8/layout/orgChart1"/>
    <dgm:cxn modelId="{9D2D7795-CF4C-4F8B-8891-B67B90B67CA8}" type="presParOf" srcId="{858B70A5-5A39-4FC7-A944-075CF92140B8}" destId="{484C1D74-5DAF-44B9-AA64-E391B2C4B848}" srcOrd="1" destOrd="0" presId="urn:microsoft.com/office/officeart/2005/8/layout/orgChart1"/>
    <dgm:cxn modelId="{119EB8B4-3680-4C63-AA59-FD8D72B99627}" type="presParOf" srcId="{BDB87B5A-10F4-4DE3-B9CE-67190582271A}" destId="{DF3409E7-AED1-4E50-88CC-64CF18BA8510}" srcOrd="1" destOrd="0" presId="urn:microsoft.com/office/officeart/2005/8/layout/orgChart1"/>
    <dgm:cxn modelId="{B3F075C2-4762-4C1F-A781-902B81554609}" type="presParOf" srcId="{DF3409E7-AED1-4E50-88CC-64CF18BA8510}" destId="{A0495E06-6A7A-4D7D-92CA-0420EC245CAE}" srcOrd="0" destOrd="0" presId="urn:microsoft.com/office/officeart/2005/8/layout/orgChart1"/>
    <dgm:cxn modelId="{BDE3B833-5B87-431B-A81F-84A3B297CC14}" type="presParOf" srcId="{DF3409E7-AED1-4E50-88CC-64CF18BA8510}" destId="{1065755A-5F68-4DC8-A48C-459B39EA64EE}" srcOrd="1" destOrd="0" presId="urn:microsoft.com/office/officeart/2005/8/layout/orgChart1"/>
    <dgm:cxn modelId="{BA8E2EE3-D78C-4C77-8051-E7973695DD03}" type="presParOf" srcId="{1065755A-5F68-4DC8-A48C-459B39EA64EE}" destId="{8172C430-DB43-4020-AFA7-B372D029DB1C}" srcOrd="0" destOrd="0" presId="urn:microsoft.com/office/officeart/2005/8/layout/orgChart1"/>
    <dgm:cxn modelId="{66F25BE4-DE17-4613-BBC3-53BAFD7B152B}" type="presParOf" srcId="{8172C430-DB43-4020-AFA7-B372D029DB1C}" destId="{DCA38808-77C1-4B52-9A94-96B859E7F7FC}" srcOrd="0" destOrd="0" presId="urn:microsoft.com/office/officeart/2005/8/layout/orgChart1"/>
    <dgm:cxn modelId="{2B495E7C-DCBD-43D2-BC6A-2A71EB4A025A}" type="presParOf" srcId="{8172C430-DB43-4020-AFA7-B372D029DB1C}" destId="{8F2DEBB1-CA43-465B-9BA4-C3D42A206A51}" srcOrd="1" destOrd="0" presId="urn:microsoft.com/office/officeart/2005/8/layout/orgChart1"/>
    <dgm:cxn modelId="{2D5486B9-5DEE-418E-9939-CB2DB3240349}" type="presParOf" srcId="{1065755A-5F68-4DC8-A48C-459B39EA64EE}" destId="{8A8A5F2A-8C97-49A9-B770-988B1B67CBCC}" srcOrd="1" destOrd="0" presId="urn:microsoft.com/office/officeart/2005/8/layout/orgChart1"/>
    <dgm:cxn modelId="{BBDFB8D2-3E3B-4295-8385-70793070AB35}" type="presParOf" srcId="{1065755A-5F68-4DC8-A48C-459B39EA64EE}" destId="{4B3A0490-9671-4773-A7EB-D6E9D1D2119F}" srcOrd="2" destOrd="0" presId="urn:microsoft.com/office/officeart/2005/8/layout/orgChart1"/>
    <dgm:cxn modelId="{C6BAF11D-B57F-45F9-A019-59FB26D0F7AD}" type="presParOf" srcId="{BDB87B5A-10F4-4DE3-B9CE-67190582271A}" destId="{99001478-F98F-43DF-A10C-C659C3B9A765}" srcOrd="2" destOrd="0" presId="urn:microsoft.com/office/officeart/2005/8/layout/orgChart1"/>
    <dgm:cxn modelId="{E245047C-CD2A-4262-A422-79711ADBCB08}" type="presParOf" srcId="{98FA4A16-FC63-4A60-AFB7-BC0D2C01EE0F}" destId="{196B9D14-9B87-417E-8076-088A6AEE85A6}"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8C5C6AB-73EE-4CD6-B8B4-3B03384EE80F}"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534B6BCD-9FDC-445F-9F6C-70E93A63D788}">
      <dgm:prSet phldrT="[Text]" custT="1"/>
      <dgm:spPr/>
      <dgm:t>
        <a:bodyPr/>
        <a:lstStyle/>
        <a:p>
          <a:r>
            <a:rPr lang="en-US" sz="2400" dirty="0" err="1">
              <a:latin typeface="Times New Roman" panose="02020603050405020304" pitchFamily="18" charset="0"/>
              <a:cs typeface="Times New Roman" panose="02020603050405020304" pitchFamily="18" charset="0"/>
            </a:rPr>
            <a:t>Kháng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sinh-Kháng</a:t>
          </a:r>
          <a:r>
            <a:rPr lang="en-US" sz="2400" dirty="0">
              <a:latin typeface="Times New Roman" panose="02020603050405020304" pitchFamily="18" charset="0"/>
              <a:cs typeface="Times New Roman" panose="02020603050405020304" pitchFamily="18" charset="0"/>
            </a:rPr>
            <a:t> virus</a:t>
          </a:r>
        </a:p>
      </dgm:t>
    </dgm:pt>
    <dgm:pt modelId="{A67430CB-B9E9-4F39-A145-266CECA5E8A9}" type="parTrans" cxnId="{E464E81B-C02E-4120-A1A8-A6516C51F8EC}">
      <dgm:prSet/>
      <dgm:spPr/>
      <dgm:t>
        <a:bodyPr/>
        <a:lstStyle/>
        <a:p>
          <a:endParaRPr lang="en-US"/>
        </a:p>
      </dgm:t>
    </dgm:pt>
    <dgm:pt modelId="{55B6CF8A-1EC0-4F24-9F91-01FC4E985670}" type="sibTrans" cxnId="{E464E81B-C02E-4120-A1A8-A6516C51F8EC}">
      <dgm:prSet/>
      <dgm:spPr/>
      <dgm:t>
        <a:bodyPr/>
        <a:lstStyle/>
        <a:p>
          <a:endParaRPr lang="en-US"/>
        </a:p>
      </dgm:t>
    </dgm:pt>
    <dgm:pt modelId="{1563D051-CD2C-47B6-B5DF-02C30B514C3C}">
      <dgm:prSet phldrT="[Text]" custT="1"/>
      <dgm:spPr/>
      <dgm:t>
        <a:bodyPr/>
        <a:lstStyle/>
        <a:p>
          <a:r>
            <a:rPr lang="en-US" sz="1600">
              <a:latin typeface="Times New Roman" panose="02020603050405020304" pitchFamily="18" charset="0"/>
              <a:cs typeface="Times New Roman" panose="02020603050405020304" pitchFamily="18" charset="0"/>
            </a:rPr>
            <a:t>Kháng sinh</a:t>
          </a:r>
        </a:p>
      </dgm:t>
    </dgm:pt>
    <dgm:pt modelId="{2B00FA87-F6CB-4119-A8D9-CC79B02320B9}" type="parTrans" cxnId="{CA379A81-BE6C-4AC1-B7F9-87AA5076ADCE}">
      <dgm:prSet/>
      <dgm:spPr/>
      <dgm:t>
        <a:bodyPr/>
        <a:lstStyle/>
        <a:p>
          <a:endParaRPr lang="en-US"/>
        </a:p>
      </dgm:t>
    </dgm:pt>
    <dgm:pt modelId="{952923EB-37D5-48DF-9292-623CB5D4FB2D}" type="sibTrans" cxnId="{CA379A81-BE6C-4AC1-B7F9-87AA5076ADCE}">
      <dgm:prSet/>
      <dgm:spPr/>
      <dgm:t>
        <a:bodyPr/>
        <a:lstStyle/>
        <a:p>
          <a:endParaRPr lang="en-US"/>
        </a:p>
      </dgm:t>
    </dgm:pt>
    <dgm:pt modelId="{2DFFF6A9-2B34-4878-92F2-0BF3BB7BE8B9}">
      <dgm:prSet phldrT="[Text]" custT="1"/>
      <dgm:spPr/>
      <dgm:t>
        <a:bodyPr/>
        <a:lstStyle/>
        <a:p>
          <a:r>
            <a:rPr lang="en-US" sz="1600">
              <a:latin typeface="Times New Roman" panose="02020603050405020304" pitchFamily="18" charset="0"/>
              <a:cs typeface="Times New Roman" panose="02020603050405020304" pitchFamily="18" charset="0"/>
            </a:rPr>
            <a:t>Kháng vi rút</a:t>
          </a:r>
        </a:p>
      </dgm:t>
    </dgm:pt>
    <dgm:pt modelId="{DF866F1E-C95A-425B-B2E3-DC95CF47ED0B}" type="parTrans" cxnId="{E47713CF-3003-4725-9194-8B5EF878226D}">
      <dgm:prSet/>
      <dgm:spPr/>
      <dgm:t>
        <a:bodyPr/>
        <a:lstStyle/>
        <a:p>
          <a:endParaRPr lang="en-US"/>
        </a:p>
      </dgm:t>
    </dgm:pt>
    <dgm:pt modelId="{6A18DC59-539E-495F-80F4-BFEC09F76E74}" type="sibTrans" cxnId="{E47713CF-3003-4725-9194-8B5EF878226D}">
      <dgm:prSet/>
      <dgm:spPr/>
      <dgm:t>
        <a:bodyPr/>
        <a:lstStyle/>
        <a:p>
          <a:endParaRPr lang="en-US"/>
        </a:p>
      </dgm:t>
    </dgm:pt>
    <dgm:pt modelId="{B43385B6-2B38-4E1B-877C-AAA143123581}">
      <dgm:prSet phldrT="[Text]" custT="1"/>
      <dgm:spPr/>
      <dgm:t>
        <a:bodyPr/>
        <a:lstStyle/>
        <a:p>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chỉnh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miễn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dịch</a:t>
          </a:r>
          <a:endParaRPr lang="en-US" sz="2400" dirty="0">
            <a:latin typeface="Times New Roman" panose="02020603050405020304" pitchFamily="18" charset="0"/>
            <a:cs typeface="Times New Roman" panose="02020603050405020304" pitchFamily="18" charset="0"/>
          </a:endParaRPr>
        </a:p>
      </dgm:t>
    </dgm:pt>
    <dgm:pt modelId="{63592DB7-6D74-49AE-B4BD-B03E5D357DB3}" type="parTrans" cxnId="{61C17D27-99B7-41AB-9B3B-320810B20FF6}">
      <dgm:prSet/>
      <dgm:spPr/>
      <dgm:t>
        <a:bodyPr/>
        <a:lstStyle/>
        <a:p>
          <a:endParaRPr lang="en-US"/>
        </a:p>
      </dgm:t>
    </dgm:pt>
    <dgm:pt modelId="{85BFDD25-DD5F-4E6C-8413-B1DC03102DE4}" type="sibTrans" cxnId="{61C17D27-99B7-41AB-9B3B-320810B20FF6}">
      <dgm:prSet/>
      <dgm:spPr/>
      <dgm:t>
        <a:bodyPr/>
        <a:lstStyle/>
        <a:p>
          <a:endParaRPr lang="en-US"/>
        </a:p>
      </dgm:t>
    </dgm:pt>
    <dgm:pt modelId="{4DDBA5A7-5E22-4246-8134-59040E320680}">
      <dgm:prSet phldrT="[Text]" custT="1"/>
      <dgm:spPr/>
      <dgm:t>
        <a:bodyPr/>
        <a:lstStyle/>
        <a:p>
          <a:pPr algn="just"/>
          <a:r>
            <a:rPr lang="en-US" sz="1600">
              <a:latin typeface="Times New Roman" panose="02020603050405020304" pitchFamily="18" charset="0"/>
              <a:cs typeface="Times New Roman" panose="02020603050405020304" pitchFamily="18" charset="0"/>
            </a:rPr>
            <a:t>IVIG</a:t>
          </a:r>
          <a:endParaRPr lang="en-US" sz="1600" dirty="0">
            <a:latin typeface="Times New Roman" panose="02020603050405020304" pitchFamily="18" charset="0"/>
            <a:cs typeface="Times New Roman" panose="02020603050405020304" pitchFamily="18" charset="0"/>
          </a:endParaRPr>
        </a:p>
      </dgm:t>
    </dgm:pt>
    <dgm:pt modelId="{41B015EA-AD5F-4DDE-AAA5-BA75E1C91230}" type="parTrans" cxnId="{5A2D3AC6-A816-495C-85D9-BF660B0A755F}">
      <dgm:prSet/>
      <dgm:spPr/>
      <dgm:t>
        <a:bodyPr/>
        <a:lstStyle/>
        <a:p>
          <a:endParaRPr lang="en-US"/>
        </a:p>
      </dgm:t>
    </dgm:pt>
    <dgm:pt modelId="{83427487-9C42-49AA-A825-EE37004AF1B8}" type="sibTrans" cxnId="{5A2D3AC6-A816-495C-85D9-BF660B0A755F}">
      <dgm:prSet/>
      <dgm:spPr/>
      <dgm:t>
        <a:bodyPr/>
        <a:lstStyle/>
        <a:p>
          <a:endParaRPr lang="en-US"/>
        </a:p>
      </dgm:t>
    </dgm:pt>
    <dgm:pt modelId="{3D48D02A-A991-4074-BF46-10B52BA34680}">
      <dgm:prSet phldrT="[Text]" custT="1"/>
      <dgm:spPr/>
      <dgm:t>
        <a:bodyPr/>
        <a:lstStyle/>
        <a:p>
          <a:r>
            <a:rPr lang="en-US" sz="2400" dirty="0" err="1">
              <a:latin typeface="Times New Roman" panose="02020603050405020304" pitchFamily="18" charset="0"/>
              <a:cs typeface="Times New Roman" panose="02020603050405020304" pitchFamily="18" charset="0"/>
            </a:rPr>
            <a:t>Chống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huyết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khối</a:t>
          </a:r>
          <a:endParaRPr lang="en-US" sz="2400" dirty="0">
            <a:latin typeface="Times New Roman" panose="02020603050405020304" pitchFamily="18" charset="0"/>
            <a:cs typeface="Times New Roman" panose="02020603050405020304" pitchFamily="18" charset="0"/>
          </a:endParaRPr>
        </a:p>
      </dgm:t>
    </dgm:pt>
    <dgm:pt modelId="{2F361046-F2A6-48E5-9AE8-36D9A797E9AC}" type="parTrans" cxnId="{D2D74668-CBDD-4A6D-B1DA-11E3363A0F91}">
      <dgm:prSet/>
      <dgm:spPr/>
      <dgm:t>
        <a:bodyPr/>
        <a:lstStyle/>
        <a:p>
          <a:endParaRPr lang="en-US"/>
        </a:p>
      </dgm:t>
    </dgm:pt>
    <dgm:pt modelId="{436443D6-6BBA-4B25-9887-087974BB0601}" type="sibTrans" cxnId="{D2D74668-CBDD-4A6D-B1DA-11E3363A0F91}">
      <dgm:prSet/>
      <dgm:spPr/>
      <dgm:t>
        <a:bodyPr/>
        <a:lstStyle/>
        <a:p>
          <a:endParaRPr lang="en-US"/>
        </a:p>
      </dgm:t>
    </dgm:pt>
    <dgm:pt modelId="{7592D212-97FC-45C1-A6FE-FCD4E5E45590}">
      <dgm:prSet phldrT="[Text]" custT="1"/>
      <dgm:spPr/>
      <dgm:t>
        <a:bodyPr/>
        <a:lstStyle/>
        <a:p>
          <a:r>
            <a:rPr lang="en-US" sz="1600" dirty="0">
              <a:latin typeface="Times New Roman" panose="02020603050405020304" pitchFamily="18" charset="0"/>
              <a:cs typeface="Times New Roman" panose="02020603050405020304" pitchFamily="18" charset="0"/>
            </a:rPr>
            <a:t>Aspirin</a:t>
          </a:r>
        </a:p>
      </dgm:t>
    </dgm:pt>
    <dgm:pt modelId="{46C2969C-D897-4360-A50B-AA9D869223E3}" type="parTrans" cxnId="{6FDF3C4F-539D-497B-8909-4414607FCBA0}">
      <dgm:prSet/>
      <dgm:spPr/>
      <dgm:t>
        <a:bodyPr/>
        <a:lstStyle/>
        <a:p>
          <a:endParaRPr lang="en-US"/>
        </a:p>
      </dgm:t>
    </dgm:pt>
    <dgm:pt modelId="{C55454D7-9015-4BB1-A61A-4511B0E1801E}" type="sibTrans" cxnId="{6FDF3C4F-539D-497B-8909-4414607FCBA0}">
      <dgm:prSet/>
      <dgm:spPr/>
      <dgm:t>
        <a:bodyPr/>
        <a:lstStyle/>
        <a:p>
          <a:endParaRPr lang="en-US"/>
        </a:p>
      </dgm:t>
    </dgm:pt>
    <dgm:pt modelId="{6FE88342-37F6-4C93-B3B0-0E4F4836ED50}">
      <dgm:prSet phldrT="[Text]" custT="1"/>
      <dgm:spPr/>
      <dgm:t>
        <a:bodyPr/>
        <a:lstStyle/>
        <a:p>
          <a:pPr algn="just"/>
          <a:r>
            <a:rPr lang="en-US" sz="1600" dirty="0" err="1">
              <a:latin typeface="Times New Roman" panose="02020603050405020304" pitchFamily="18" charset="0"/>
              <a:cs typeface="Times New Roman" panose="02020603050405020304" pitchFamily="18" charset="0"/>
            </a:rPr>
            <a:t>Thuốc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ức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chế</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hoại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tử</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khối</a:t>
          </a:r>
          <a:r>
            <a:rPr lang="en-US" sz="1600" dirty="0">
              <a:latin typeface="Times New Roman" panose="02020603050405020304" pitchFamily="18" charset="0"/>
              <a:cs typeface="Times New Roman" panose="02020603050405020304" pitchFamily="18" charset="0"/>
            </a:rPr>
            <a:t> u: Infliximab</a:t>
          </a:r>
        </a:p>
      </dgm:t>
    </dgm:pt>
    <dgm:pt modelId="{E14A4D44-5D53-49CE-ABD1-6AED86CE6B44}" type="parTrans" cxnId="{FCC61201-EDFE-4341-A0A2-DEE37C3FACB7}">
      <dgm:prSet/>
      <dgm:spPr/>
      <dgm:t>
        <a:bodyPr/>
        <a:lstStyle/>
        <a:p>
          <a:endParaRPr lang="en-US"/>
        </a:p>
      </dgm:t>
    </dgm:pt>
    <dgm:pt modelId="{6908AB00-4167-40A6-A466-1ADDF1E25BFB}" type="sibTrans" cxnId="{FCC61201-EDFE-4341-A0A2-DEE37C3FACB7}">
      <dgm:prSet/>
      <dgm:spPr/>
      <dgm:t>
        <a:bodyPr/>
        <a:lstStyle/>
        <a:p>
          <a:endParaRPr lang="en-US"/>
        </a:p>
      </dgm:t>
    </dgm:pt>
    <dgm:pt modelId="{DA84C32C-B3D6-4326-8523-8C2501119837}">
      <dgm:prSet phldrT="[Text]" custT="1"/>
      <dgm:spPr/>
      <dgm:t>
        <a:bodyPr/>
        <a:lstStyle/>
        <a:p>
          <a:pPr algn="just"/>
          <a:r>
            <a:rPr lang="en-US" sz="1600" dirty="0" err="1">
              <a:latin typeface="Times New Roman" panose="02020603050405020304" pitchFamily="18" charset="0"/>
              <a:cs typeface="Times New Roman" panose="02020603050405020304" pitchFamily="18" charset="0"/>
            </a:rPr>
            <a:t>Các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thuốc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hỗ</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trợ</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khác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ức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chế</a:t>
          </a:r>
          <a:r>
            <a:rPr lang="en-US" sz="1600" dirty="0">
              <a:latin typeface="Times New Roman" panose="02020603050405020304" pitchFamily="18" charset="0"/>
              <a:cs typeface="Times New Roman" panose="02020603050405020304" pitchFamily="18" charset="0"/>
            </a:rPr>
            <a:t> IL-1 (</a:t>
          </a:r>
          <a:r>
            <a:rPr lang="en-US" sz="1600" dirty="0" err="1">
              <a:latin typeface="Times New Roman" panose="02020603050405020304" pitchFamily="18" charset="0"/>
              <a:cs typeface="Times New Roman" panose="02020603050405020304" pitchFamily="18" charset="0"/>
            </a:rPr>
            <a:t>anakinra,canakinumab</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ức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chế</a:t>
          </a:r>
          <a:r>
            <a:rPr lang="en-US" sz="1600" dirty="0">
              <a:latin typeface="Times New Roman" panose="02020603050405020304" pitchFamily="18" charset="0"/>
              <a:cs typeface="Times New Roman" panose="02020603050405020304" pitchFamily="18" charset="0"/>
            </a:rPr>
            <a:t> IL-6 (tocilizumab)</a:t>
          </a:r>
        </a:p>
      </dgm:t>
    </dgm:pt>
    <dgm:pt modelId="{DD710914-DC0C-40DF-858C-B56B569683A8}" type="sibTrans" cxnId="{AE356E2C-2566-4023-BE46-4584F6616B8B}">
      <dgm:prSet/>
      <dgm:spPr/>
      <dgm:t>
        <a:bodyPr/>
        <a:lstStyle/>
        <a:p>
          <a:endParaRPr lang="en-US"/>
        </a:p>
      </dgm:t>
    </dgm:pt>
    <dgm:pt modelId="{A9A94CAA-59DE-40B1-9161-A3A3F5C05C0A}" type="parTrans" cxnId="{AE356E2C-2566-4023-BE46-4584F6616B8B}">
      <dgm:prSet/>
      <dgm:spPr/>
      <dgm:t>
        <a:bodyPr/>
        <a:lstStyle/>
        <a:p>
          <a:endParaRPr lang="en-US"/>
        </a:p>
      </dgm:t>
    </dgm:pt>
    <dgm:pt modelId="{39F04C3C-6BD1-4CDA-954C-612D1126B1A0}">
      <dgm:prSet phldrT="[Text]" custT="1"/>
      <dgm:spPr/>
      <dgm:t>
        <a:bodyPr/>
        <a:lstStyle/>
        <a:p>
          <a:r>
            <a:rPr lang="en-US" sz="1600" dirty="0">
              <a:latin typeface="Times New Roman" panose="02020603050405020304" pitchFamily="18" charset="0"/>
              <a:cs typeface="Times New Roman" panose="02020603050405020304" pitchFamily="18" charset="0"/>
            </a:rPr>
            <a:t>Heparin </a:t>
          </a:r>
          <a:r>
            <a:rPr lang="en-US" sz="1600" dirty="0" err="1">
              <a:latin typeface="Times New Roman" panose="02020603050405020304" pitchFamily="18" charset="0"/>
              <a:cs typeface="Times New Roman" panose="02020603050405020304" pitchFamily="18" charset="0"/>
            </a:rPr>
            <a:t>trọng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lượng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phân</a:t>
          </a:r>
          <a:r>
            <a:rPr lang="en-US" sz="1600" dirty="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tử</a:t>
          </a:r>
          <a:r>
            <a:rPr lang="en-US" sz="1600">
              <a:latin typeface="Times New Roman" panose="02020603050405020304" pitchFamily="18" charset="0"/>
              <a:cs typeface="Times New Roman" panose="02020603050405020304" pitchFamily="18" charset="0"/>
            </a:rPr>
            <a:t> thấp</a:t>
          </a:r>
          <a:endParaRPr lang="en-US" sz="1600" dirty="0">
            <a:latin typeface="Times New Roman" panose="02020603050405020304" pitchFamily="18" charset="0"/>
            <a:cs typeface="Times New Roman" panose="02020603050405020304" pitchFamily="18" charset="0"/>
          </a:endParaRPr>
        </a:p>
      </dgm:t>
    </dgm:pt>
    <dgm:pt modelId="{D855B01A-1907-4570-A10E-C5471AACE4B3}" type="parTrans" cxnId="{31CCD3FE-3F76-465D-88A6-34BA15F79258}">
      <dgm:prSet/>
      <dgm:spPr/>
      <dgm:t>
        <a:bodyPr/>
        <a:lstStyle/>
        <a:p>
          <a:endParaRPr lang="en-US"/>
        </a:p>
      </dgm:t>
    </dgm:pt>
    <dgm:pt modelId="{E716946A-3A83-46C2-903F-85B39A157208}" type="sibTrans" cxnId="{31CCD3FE-3F76-465D-88A6-34BA15F79258}">
      <dgm:prSet/>
      <dgm:spPr/>
      <dgm:t>
        <a:bodyPr/>
        <a:lstStyle/>
        <a:p>
          <a:endParaRPr lang="en-US"/>
        </a:p>
      </dgm:t>
    </dgm:pt>
    <dgm:pt modelId="{C3E4F2EE-C855-429E-BC82-0B1453C1F7DC}">
      <dgm:prSet phldrT="[Text]" custT="1"/>
      <dgm:spPr/>
      <dgm:t>
        <a:bodyPr/>
        <a:lstStyle/>
        <a:p>
          <a:r>
            <a:rPr lang="en-US" sz="1600" dirty="0">
              <a:latin typeface="Times New Roman" panose="02020603050405020304" pitchFamily="18" charset="0"/>
              <a:cs typeface="Times New Roman" panose="02020603050405020304" pitchFamily="18" charset="0"/>
            </a:rPr>
            <a:t>Heparin </a:t>
          </a:r>
          <a:r>
            <a:rPr lang="en-US" sz="1600" dirty="0" err="1">
              <a:latin typeface="Times New Roman" panose="02020603050405020304" pitchFamily="18" charset="0"/>
              <a:cs typeface="Times New Roman" panose="02020603050405020304" pitchFamily="18" charset="0"/>
            </a:rPr>
            <a:t>không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phân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đoạn</a:t>
          </a:r>
          <a:endParaRPr lang="en-US" sz="1600" dirty="0">
            <a:latin typeface="Times New Roman" panose="02020603050405020304" pitchFamily="18" charset="0"/>
            <a:cs typeface="Times New Roman" panose="02020603050405020304" pitchFamily="18" charset="0"/>
          </a:endParaRPr>
        </a:p>
      </dgm:t>
    </dgm:pt>
    <dgm:pt modelId="{6940E997-EA9F-4607-88E7-9B5EC8CC3437}" type="parTrans" cxnId="{201D1E81-B85B-4D74-AC78-187A00A90883}">
      <dgm:prSet/>
      <dgm:spPr/>
      <dgm:t>
        <a:bodyPr/>
        <a:lstStyle/>
        <a:p>
          <a:endParaRPr lang="en-US"/>
        </a:p>
      </dgm:t>
    </dgm:pt>
    <dgm:pt modelId="{7A533D61-E40F-4B6B-B654-F8173A8A83C7}" type="sibTrans" cxnId="{201D1E81-B85B-4D74-AC78-187A00A90883}">
      <dgm:prSet/>
      <dgm:spPr/>
      <dgm:t>
        <a:bodyPr/>
        <a:lstStyle/>
        <a:p>
          <a:endParaRPr lang="en-US"/>
        </a:p>
      </dgm:t>
    </dgm:pt>
    <dgm:pt modelId="{C4130C70-AAF3-4CF1-9133-34F60E1111AA}">
      <dgm:prSet phldrT="[Text]" custT="1"/>
      <dgm:spPr/>
      <dgm:t>
        <a:bodyPr/>
        <a:lstStyle/>
        <a:p>
          <a:pPr algn="just"/>
          <a:r>
            <a:rPr lang="en-US" sz="1600">
              <a:latin typeface="Times New Roman" panose="02020603050405020304" pitchFamily="18" charset="0"/>
              <a:cs typeface="Times New Roman" panose="02020603050405020304" pitchFamily="18" charset="0"/>
            </a:rPr>
            <a:t>Glucocorticoid</a:t>
          </a:r>
          <a:endParaRPr lang="en-US" sz="1600" dirty="0">
            <a:latin typeface="Times New Roman" panose="02020603050405020304" pitchFamily="18" charset="0"/>
            <a:cs typeface="Times New Roman" panose="02020603050405020304" pitchFamily="18" charset="0"/>
          </a:endParaRPr>
        </a:p>
      </dgm:t>
    </dgm:pt>
    <dgm:pt modelId="{75A38E9F-9AFE-46BE-8364-687E733118CF}" type="parTrans" cxnId="{9F8E84D9-59E1-4BE8-8C42-7766A1695896}">
      <dgm:prSet/>
      <dgm:spPr/>
      <dgm:t>
        <a:bodyPr/>
        <a:lstStyle/>
        <a:p>
          <a:endParaRPr lang="en-US"/>
        </a:p>
      </dgm:t>
    </dgm:pt>
    <dgm:pt modelId="{0FA00D4F-8BCE-4057-9876-6FCF29972844}" type="sibTrans" cxnId="{9F8E84D9-59E1-4BE8-8C42-7766A1695896}">
      <dgm:prSet/>
      <dgm:spPr/>
      <dgm:t>
        <a:bodyPr/>
        <a:lstStyle/>
        <a:p>
          <a:endParaRPr lang="en-US"/>
        </a:p>
      </dgm:t>
    </dgm:pt>
    <dgm:pt modelId="{5A6C89DA-9BCD-4B7C-80A0-0319CE2A0F74}" type="pres">
      <dgm:prSet presAssocID="{A8C5C6AB-73EE-4CD6-B8B4-3B03384EE80F}" presName="Name0" presStyleCnt="0">
        <dgm:presLayoutVars>
          <dgm:dir/>
          <dgm:animLvl val="lvl"/>
          <dgm:resizeHandles val="exact"/>
        </dgm:presLayoutVars>
      </dgm:prSet>
      <dgm:spPr/>
    </dgm:pt>
    <dgm:pt modelId="{CAA1F2D1-A325-4D09-9563-DB8CCC7172B0}" type="pres">
      <dgm:prSet presAssocID="{534B6BCD-9FDC-445F-9F6C-70E93A63D788}" presName="linNode" presStyleCnt="0"/>
      <dgm:spPr/>
    </dgm:pt>
    <dgm:pt modelId="{86FFAC62-9ACC-435E-A509-D2B45A589F9F}" type="pres">
      <dgm:prSet presAssocID="{534B6BCD-9FDC-445F-9F6C-70E93A63D788}" presName="parentText" presStyleLbl="node1" presStyleIdx="0" presStyleCnt="3" custScaleY="2000000" custLinFactNeighborX="180">
        <dgm:presLayoutVars>
          <dgm:chMax val="1"/>
          <dgm:bulletEnabled val="1"/>
        </dgm:presLayoutVars>
      </dgm:prSet>
      <dgm:spPr/>
    </dgm:pt>
    <dgm:pt modelId="{32279C61-CC4E-4EE4-9453-4718A2B1A190}" type="pres">
      <dgm:prSet presAssocID="{534B6BCD-9FDC-445F-9F6C-70E93A63D788}" presName="descendantText" presStyleLbl="alignAccFollowNode1" presStyleIdx="0" presStyleCnt="3" custScaleY="2000000" custLinFactNeighborX="0" custLinFactNeighborY="0">
        <dgm:presLayoutVars>
          <dgm:bulletEnabled val="1"/>
        </dgm:presLayoutVars>
      </dgm:prSet>
      <dgm:spPr/>
    </dgm:pt>
    <dgm:pt modelId="{5A82665F-9017-4935-8DB5-BD58B01C8C2F}" type="pres">
      <dgm:prSet presAssocID="{55B6CF8A-1EC0-4F24-9F91-01FC4E985670}" presName="sp" presStyleCnt="0"/>
      <dgm:spPr/>
    </dgm:pt>
    <dgm:pt modelId="{36DABDCC-98BF-4E8B-B0FD-49CE10D6A73F}" type="pres">
      <dgm:prSet presAssocID="{B43385B6-2B38-4E1B-877C-AAA143123581}" presName="linNode" presStyleCnt="0"/>
      <dgm:spPr/>
    </dgm:pt>
    <dgm:pt modelId="{83F5C27C-2711-456E-9113-048A8C29225C}" type="pres">
      <dgm:prSet presAssocID="{B43385B6-2B38-4E1B-877C-AAA143123581}" presName="parentText" presStyleLbl="node1" presStyleIdx="1" presStyleCnt="3" custScaleX="99294" custScaleY="2000000" custLinFactNeighborX="563" custLinFactNeighborY="592">
        <dgm:presLayoutVars>
          <dgm:chMax val="1"/>
          <dgm:bulletEnabled val="1"/>
        </dgm:presLayoutVars>
      </dgm:prSet>
      <dgm:spPr/>
    </dgm:pt>
    <dgm:pt modelId="{04CB0A5B-CBD0-4082-AB2B-DF3977CEA6E5}" type="pres">
      <dgm:prSet presAssocID="{B43385B6-2B38-4E1B-877C-AAA143123581}" presName="descendantText" presStyleLbl="alignAccFollowNode1" presStyleIdx="1" presStyleCnt="3" custScaleX="102522" custScaleY="2000000" custLinFactNeighborX="47366" custLinFactNeighborY="-11760">
        <dgm:presLayoutVars>
          <dgm:bulletEnabled val="1"/>
        </dgm:presLayoutVars>
      </dgm:prSet>
      <dgm:spPr/>
    </dgm:pt>
    <dgm:pt modelId="{2F29DEFA-06BD-42B6-8FA8-462186EBF736}" type="pres">
      <dgm:prSet presAssocID="{85BFDD25-DD5F-4E6C-8413-B1DC03102DE4}" presName="sp" presStyleCnt="0"/>
      <dgm:spPr/>
    </dgm:pt>
    <dgm:pt modelId="{2C00CF1D-AC5B-4182-93B5-E0B3F8E76D7C}" type="pres">
      <dgm:prSet presAssocID="{3D48D02A-A991-4074-BF46-10B52BA34680}" presName="linNode" presStyleCnt="0"/>
      <dgm:spPr/>
    </dgm:pt>
    <dgm:pt modelId="{5B9B4675-356F-47CF-B0C3-9BBAB74CC4FA}" type="pres">
      <dgm:prSet presAssocID="{3D48D02A-A991-4074-BF46-10B52BA34680}" presName="parentText" presStyleLbl="node1" presStyleIdx="2" presStyleCnt="3" custScaleY="2000000">
        <dgm:presLayoutVars>
          <dgm:chMax val="1"/>
          <dgm:bulletEnabled val="1"/>
        </dgm:presLayoutVars>
      </dgm:prSet>
      <dgm:spPr/>
    </dgm:pt>
    <dgm:pt modelId="{1A146A31-98D7-4D21-8572-675D9DAE9086}" type="pres">
      <dgm:prSet presAssocID="{3D48D02A-A991-4074-BF46-10B52BA34680}" presName="descendantText" presStyleLbl="alignAccFollowNode1" presStyleIdx="2" presStyleCnt="3" custScaleY="2000000" custLinFactNeighborX="-386" custLinFactNeighborY="3602">
        <dgm:presLayoutVars>
          <dgm:bulletEnabled val="1"/>
        </dgm:presLayoutVars>
      </dgm:prSet>
      <dgm:spPr/>
    </dgm:pt>
  </dgm:ptLst>
  <dgm:cxnLst>
    <dgm:cxn modelId="{FCC61201-EDFE-4341-A0A2-DEE37C3FACB7}" srcId="{B43385B6-2B38-4E1B-877C-AAA143123581}" destId="{6FE88342-37F6-4C93-B3B0-0E4F4836ED50}" srcOrd="2" destOrd="0" parTransId="{E14A4D44-5D53-49CE-ABD1-6AED86CE6B44}" sibTransId="{6908AB00-4167-40A6-A466-1ADDF1E25BFB}"/>
    <dgm:cxn modelId="{51E14D0D-854C-42E1-A1A7-CD9362C31ED8}" type="presOf" srcId="{4DDBA5A7-5E22-4246-8134-59040E320680}" destId="{04CB0A5B-CBD0-4082-AB2B-DF3977CEA6E5}" srcOrd="0" destOrd="0" presId="urn:microsoft.com/office/officeart/2005/8/layout/vList5"/>
    <dgm:cxn modelId="{E464E81B-C02E-4120-A1A8-A6516C51F8EC}" srcId="{A8C5C6AB-73EE-4CD6-B8B4-3B03384EE80F}" destId="{534B6BCD-9FDC-445F-9F6C-70E93A63D788}" srcOrd="0" destOrd="0" parTransId="{A67430CB-B9E9-4F39-A145-266CECA5E8A9}" sibTransId="{55B6CF8A-1EC0-4F24-9F91-01FC4E985670}"/>
    <dgm:cxn modelId="{59F23321-F6B9-4F65-840C-2E908EDED034}" type="presOf" srcId="{1563D051-CD2C-47B6-B5DF-02C30B514C3C}" destId="{32279C61-CC4E-4EE4-9453-4718A2B1A190}" srcOrd="0" destOrd="0" presId="urn:microsoft.com/office/officeart/2005/8/layout/vList5"/>
    <dgm:cxn modelId="{565E2627-1096-4355-A818-4109750888A0}" type="presOf" srcId="{39F04C3C-6BD1-4CDA-954C-612D1126B1A0}" destId="{1A146A31-98D7-4D21-8572-675D9DAE9086}" srcOrd="0" destOrd="1" presId="urn:microsoft.com/office/officeart/2005/8/layout/vList5"/>
    <dgm:cxn modelId="{61C17D27-99B7-41AB-9B3B-320810B20FF6}" srcId="{A8C5C6AB-73EE-4CD6-B8B4-3B03384EE80F}" destId="{B43385B6-2B38-4E1B-877C-AAA143123581}" srcOrd="1" destOrd="0" parTransId="{63592DB7-6D74-49AE-B4BD-B03E5D357DB3}" sibTransId="{85BFDD25-DD5F-4E6C-8413-B1DC03102DE4}"/>
    <dgm:cxn modelId="{AE356E2C-2566-4023-BE46-4584F6616B8B}" srcId="{B43385B6-2B38-4E1B-877C-AAA143123581}" destId="{DA84C32C-B3D6-4326-8523-8C2501119837}" srcOrd="3" destOrd="0" parTransId="{A9A94CAA-59DE-40B1-9161-A3A3F5C05C0A}" sibTransId="{DD710914-DC0C-40DF-858C-B56B569683A8}"/>
    <dgm:cxn modelId="{04602344-BFB6-4DCC-8430-00DD7747BF4C}" type="presOf" srcId="{7592D212-97FC-45C1-A6FE-FCD4E5E45590}" destId="{1A146A31-98D7-4D21-8572-675D9DAE9086}" srcOrd="0" destOrd="0" presId="urn:microsoft.com/office/officeart/2005/8/layout/vList5"/>
    <dgm:cxn modelId="{EC4E1868-78D5-4554-AE6B-8EA8469305CA}" type="presOf" srcId="{DA84C32C-B3D6-4326-8523-8C2501119837}" destId="{04CB0A5B-CBD0-4082-AB2B-DF3977CEA6E5}" srcOrd="0" destOrd="3" presId="urn:microsoft.com/office/officeart/2005/8/layout/vList5"/>
    <dgm:cxn modelId="{D2D74668-CBDD-4A6D-B1DA-11E3363A0F91}" srcId="{A8C5C6AB-73EE-4CD6-B8B4-3B03384EE80F}" destId="{3D48D02A-A991-4074-BF46-10B52BA34680}" srcOrd="2" destOrd="0" parTransId="{2F361046-F2A6-48E5-9AE8-36D9A797E9AC}" sibTransId="{436443D6-6BBA-4B25-9887-087974BB0601}"/>
    <dgm:cxn modelId="{6FDF3C4F-539D-497B-8909-4414607FCBA0}" srcId="{3D48D02A-A991-4074-BF46-10B52BA34680}" destId="{7592D212-97FC-45C1-A6FE-FCD4E5E45590}" srcOrd="0" destOrd="0" parTransId="{46C2969C-D897-4360-A50B-AA9D869223E3}" sibTransId="{C55454D7-9015-4BB1-A61A-4511B0E1801E}"/>
    <dgm:cxn modelId="{C6B72076-8182-4290-89E8-F3E91DA86E6F}" type="presOf" srcId="{A8C5C6AB-73EE-4CD6-B8B4-3B03384EE80F}" destId="{5A6C89DA-9BCD-4B7C-80A0-0319CE2A0F74}" srcOrd="0" destOrd="0" presId="urn:microsoft.com/office/officeart/2005/8/layout/vList5"/>
    <dgm:cxn modelId="{201D1E81-B85B-4D74-AC78-187A00A90883}" srcId="{3D48D02A-A991-4074-BF46-10B52BA34680}" destId="{C3E4F2EE-C855-429E-BC82-0B1453C1F7DC}" srcOrd="2" destOrd="0" parTransId="{6940E997-EA9F-4607-88E7-9B5EC8CC3437}" sibTransId="{7A533D61-E40F-4B6B-B654-F8173A8A83C7}"/>
    <dgm:cxn modelId="{CA379A81-BE6C-4AC1-B7F9-87AA5076ADCE}" srcId="{534B6BCD-9FDC-445F-9F6C-70E93A63D788}" destId="{1563D051-CD2C-47B6-B5DF-02C30B514C3C}" srcOrd="0" destOrd="0" parTransId="{2B00FA87-F6CB-4119-A8D9-CC79B02320B9}" sibTransId="{952923EB-37D5-48DF-9292-623CB5D4FB2D}"/>
    <dgm:cxn modelId="{5B9EAF99-AB9F-4B48-AB9A-DA8764868BB8}" type="presOf" srcId="{C3E4F2EE-C855-429E-BC82-0B1453C1F7DC}" destId="{1A146A31-98D7-4D21-8572-675D9DAE9086}" srcOrd="0" destOrd="2" presId="urn:microsoft.com/office/officeart/2005/8/layout/vList5"/>
    <dgm:cxn modelId="{3465FF9B-6C17-4851-97CE-EE9EDB8A9665}" type="presOf" srcId="{C4130C70-AAF3-4CF1-9133-34F60E1111AA}" destId="{04CB0A5B-CBD0-4082-AB2B-DF3977CEA6E5}" srcOrd="0" destOrd="1" presId="urn:microsoft.com/office/officeart/2005/8/layout/vList5"/>
    <dgm:cxn modelId="{CF6955A9-A9C7-4EDE-BD42-9F937D5846EE}" type="presOf" srcId="{6FE88342-37F6-4C93-B3B0-0E4F4836ED50}" destId="{04CB0A5B-CBD0-4082-AB2B-DF3977CEA6E5}" srcOrd="0" destOrd="2" presId="urn:microsoft.com/office/officeart/2005/8/layout/vList5"/>
    <dgm:cxn modelId="{F254CFB0-E18D-4B17-BEF6-168EB2B91613}" type="presOf" srcId="{2DFFF6A9-2B34-4878-92F2-0BF3BB7BE8B9}" destId="{32279C61-CC4E-4EE4-9453-4718A2B1A190}" srcOrd="0" destOrd="1" presId="urn:microsoft.com/office/officeart/2005/8/layout/vList5"/>
    <dgm:cxn modelId="{B14791C5-FE4E-45E5-900F-BA71760F645F}" type="presOf" srcId="{534B6BCD-9FDC-445F-9F6C-70E93A63D788}" destId="{86FFAC62-9ACC-435E-A509-D2B45A589F9F}" srcOrd="0" destOrd="0" presId="urn:microsoft.com/office/officeart/2005/8/layout/vList5"/>
    <dgm:cxn modelId="{5A2D3AC6-A816-495C-85D9-BF660B0A755F}" srcId="{B43385B6-2B38-4E1B-877C-AAA143123581}" destId="{4DDBA5A7-5E22-4246-8134-59040E320680}" srcOrd="0" destOrd="0" parTransId="{41B015EA-AD5F-4DDE-AAA5-BA75E1C91230}" sibTransId="{83427487-9C42-49AA-A825-EE37004AF1B8}"/>
    <dgm:cxn modelId="{E47713CF-3003-4725-9194-8B5EF878226D}" srcId="{534B6BCD-9FDC-445F-9F6C-70E93A63D788}" destId="{2DFFF6A9-2B34-4878-92F2-0BF3BB7BE8B9}" srcOrd="1" destOrd="0" parTransId="{DF866F1E-C95A-425B-B2E3-DC95CF47ED0B}" sibTransId="{6A18DC59-539E-495F-80F4-BFEC09F76E74}"/>
    <dgm:cxn modelId="{9F8E84D9-59E1-4BE8-8C42-7766A1695896}" srcId="{B43385B6-2B38-4E1B-877C-AAA143123581}" destId="{C4130C70-AAF3-4CF1-9133-34F60E1111AA}" srcOrd="1" destOrd="0" parTransId="{75A38E9F-9AFE-46BE-8364-687E733118CF}" sibTransId="{0FA00D4F-8BCE-4057-9876-6FCF29972844}"/>
    <dgm:cxn modelId="{65E7D1F8-CD1A-4C21-A7B4-CA56E9E8940A}" type="presOf" srcId="{B43385B6-2B38-4E1B-877C-AAA143123581}" destId="{83F5C27C-2711-456E-9113-048A8C29225C}" srcOrd="0" destOrd="0" presId="urn:microsoft.com/office/officeart/2005/8/layout/vList5"/>
    <dgm:cxn modelId="{A6F23BFD-D713-4167-B89A-1DA6184C7D61}" type="presOf" srcId="{3D48D02A-A991-4074-BF46-10B52BA34680}" destId="{5B9B4675-356F-47CF-B0C3-9BBAB74CC4FA}" srcOrd="0" destOrd="0" presId="urn:microsoft.com/office/officeart/2005/8/layout/vList5"/>
    <dgm:cxn modelId="{31CCD3FE-3F76-465D-88A6-34BA15F79258}" srcId="{3D48D02A-A991-4074-BF46-10B52BA34680}" destId="{39F04C3C-6BD1-4CDA-954C-612D1126B1A0}" srcOrd="1" destOrd="0" parTransId="{D855B01A-1907-4570-A10E-C5471AACE4B3}" sibTransId="{E716946A-3A83-46C2-903F-85B39A157208}"/>
    <dgm:cxn modelId="{A6C4C0A1-3B0A-4C4D-B850-EAB7C88BB45B}" type="presParOf" srcId="{5A6C89DA-9BCD-4B7C-80A0-0319CE2A0F74}" destId="{CAA1F2D1-A325-4D09-9563-DB8CCC7172B0}" srcOrd="0" destOrd="0" presId="urn:microsoft.com/office/officeart/2005/8/layout/vList5"/>
    <dgm:cxn modelId="{FD379968-5165-4F45-9640-94CB185BF7E4}" type="presParOf" srcId="{CAA1F2D1-A325-4D09-9563-DB8CCC7172B0}" destId="{86FFAC62-9ACC-435E-A509-D2B45A589F9F}" srcOrd="0" destOrd="0" presId="urn:microsoft.com/office/officeart/2005/8/layout/vList5"/>
    <dgm:cxn modelId="{0CC0551A-798D-4D3F-BB36-E1579E8BB2E0}" type="presParOf" srcId="{CAA1F2D1-A325-4D09-9563-DB8CCC7172B0}" destId="{32279C61-CC4E-4EE4-9453-4718A2B1A190}" srcOrd="1" destOrd="0" presId="urn:microsoft.com/office/officeart/2005/8/layout/vList5"/>
    <dgm:cxn modelId="{ACD8E380-0DC6-4814-AAF5-2F14476C8935}" type="presParOf" srcId="{5A6C89DA-9BCD-4B7C-80A0-0319CE2A0F74}" destId="{5A82665F-9017-4935-8DB5-BD58B01C8C2F}" srcOrd="1" destOrd="0" presId="urn:microsoft.com/office/officeart/2005/8/layout/vList5"/>
    <dgm:cxn modelId="{6C56CED8-68BF-4BE1-83DA-6A42E33888AD}" type="presParOf" srcId="{5A6C89DA-9BCD-4B7C-80A0-0319CE2A0F74}" destId="{36DABDCC-98BF-4E8B-B0FD-49CE10D6A73F}" srcOrd="2" destOrd="0" presId="urn:microsoft.com/office/officeart/2005/8/layout/vList5"/>
    <dgm:cxn modelId="{C254A0C9-FFAD-47EB-8D62-AAD5694F6C52}" type="presParOf" srcId="{36DABDCC-98BF-4E8B-B0FD-49CE10D6A73F}" destId="{83F5C27C-2711-456E-9113-048A8C29225C}" srcOrd="0" destOrd="0" presId="urn:microsoft.com/office/officeart/2005/8/layout/vList5"/>
    <dgm:cxn modelId="{E0362945-2A19-4AC0-AC14-27175CAD728F}" type="presParOf" srcId="{36DABDCC-98BF-4E8B-B0FD-49CE10D6A73F}" destId="{04CB0A5B-CBD0-4082-AB2B-DF3977CEA6E5}" srcOrd="1" destOrd="0" presId="urn:microsoft.com/office/officeart/2005/8/layout/vList5"/>
    <dgm:cxn modelId="{B492D790-834E-42E4-A53A-DD2ED0367155}" type="presParOf" srcId="{5A6C89DA-9BCD-4B7C-80A0-0319CE2A0F74}" destId="{2F29DEFA-06BD-42B6-8FA8-462186EBF736}" srcOrd="3" destOrd="0" presId="urn:microsoft.com/office/officeart/2005/8/layout/vList5"/>
    <dgm:cxn modelId="{5BFE4517-7DAD-49A0-A10C-FD1F79F90944}" type="presParOf" srcId="{5A6C89DA-9BCD-4B7C-80A0-0319CE2A0F74}" destId="{2C00CF1D-AC5B-4182-93B5-E0B3F8E76D7C}" srcOrd="4" destOrd="0" presId="urn:microsoft.com/office/officeart/2005/8/layout/vList5"/>
    <dgm:cxn modelId="{C8AED99D-06F4-400D-842A-D3D7945B0024}" type="presParOf" srcId="{2C00CF1D-AC5B-4182-93B5-E0B3F8E76D7C}" destId="{5B9B4675-356F-47CF-B0C3-9BBAB74CC4FA}" srcOrd="0" destOrd="0" presId="urn:microsoft.com/office/officeart/2005/8/layout/vList5"/>
    <dgm:cxn modelId="{9C492484-2C90-46FB-9000-3E1369E79405}" type="presParOf" srcId="{2C00CF1D-AC5B-4182-93B5-E0B3F8E76D7C}" destId="{1A146A31-98D7-4D21-8572-675D9DAE9086}"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4427F24C-D67E-4EAC-A789-957C9B3B5E7B}" type="doc">
      <dgm:prSet loTypeId="urn:microsoft.com/office/officeart/2005/8/layout/radial1" loCatId="cycle" qsTypeId="urn:microsoft.com/office/officeart/2005/8/quickstyle/simple1" qsCatId="simple" csTypeId="urn:microsoft.com/office/officeart/2005/8/colors/accent1_2" csCatId="accent1" phldr="1"/>
      <dgm:spPr/>
      <dgm:t>
        <a:bodyPr/>
        <a:lstStyle/>
        <a:p>
          <a:endParaRPr lang="en-US"/>
        </a:p>
      </dgm:t>
    </dgm:pt>
    <dgm:pt modelId="{92391832-CA20-46FD-8C22-C48D3C513758}">
      <dgm:prSet phldrT="[Text]"/>
      <dgm:spPr>
        <a:solidFill>
          <a:srgbClr val="FFC000"/>
        </a:solidFill>
        <a:ln>
          <a:solidFill>
            <a:srgbClr val="FF0000"/>
          </a:solidFill>
        </a:ln>
      </dgm:spPr>
      <dgm:t>
        <a:bodyPr/>
        <a:lstStyle/>
        <a:p>
          <a:r>
            <a:rPr lang="en-US" dirty="0" err="1">
              <a:solidFill>
                <a:schemeClr val="tx1"/>
              </a:solidFill>
              <a:latin typeface="Times New Roman" panose="02020603050405020304" pitchFamily="18" charset="0"/>
              <a:cs typeface="Times New Roman" panose="02020603050405020304" pitchFamily="18" charset="0"/>
            </a:rPr>
            <a:t>Điều</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trị</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hỗ</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trợ</a:t>
          </a:r>
          <a:endParaRPr lang="en-US" dirty="0">
            <a:solidFill>
              <a:schemeClr val="tx1"/>
            </a:solidFill>
            <a:latin typeface="Times New Roman" panose="02020603050405020304" pitchFamily="18" charset="0"/>
            <a:cs typeface="Times New Roman" panose="02020603050405020304" pitchFamily="18" charset="0"/>
          </a:endParaRPr>
        </a:p>
      </dgm:t>
    </dgm:pt>
    <dgm:pt modelId="{213B6371-CDEA-4D83-BE67-FE75D9705BAF}" type="parTrans" cxnId="{B43465D8-1D8E-48B6-A209-D6FCBCA99F6F}">
      <dgm:prSet/>
      <dgm:spPr/>
      <dgm:t>
        <a:bodyPr/>
        <a:lstStyle/>
        <a:p>
          <a:endParaRPr lang="en-US"/>
        </a:p>
      </dgm:t>
    </dgm:pt>
    <dgm:pt modelId="{6265A2E3-5AAA-45F8-A481-EFFF730525D7}" type="sibTrans" cxnId="{B43465D8-1D8E-48B6-A209-D6FCBCA99F6F}">
      <dgm:prSet/>
      <dgm:spPr/>
      <dgm:t>
        <a:bodyPr/>
        <a:lstStyle/>
        <a:p>
          <a:endParaRPr lang="en-US"/>
        </a:p>
      </dgm:t>
    </dgm:pt>
    <dgm:pt modelId="{EDD48961-A8A9-406A-9A80-50ED2E4A2C3B}">
      <dgm:prSet phldrT="[Text]"/>
      <dgm:spPr>
        <a:solidFill>
          <a:schemeClr val="accent3">
            <a:lumMod val="40000"/>
            <a:lumOff val="60000"/>
          </a:schemeClr>
        </a:solidFill>
        <a:ln>
          <a:solidFill>
            <a:srgbClr val="FF0000"/>
          </a:solidFill>
        </a:ln>
      </dgm:spPr>
      <dgm:t>
        <a:bodyPr/>
        <a:lstStyle/>
        <a:p>
          <a:r>
            <a:rPr lang="en-US">
              <a:solidFill>
                <a:schemeClr val="tx1"/>
              </a:solidFill>
              <a:latin typeface="Times New Roman" panose="02020603050405020304" pitchFamily="18" charset="0"/>
              <a:cs typeface="Times New Roman" panose="02020603050405020304" pitchFamily="18" charset="0"/>
            </a:rPr>
            <a:t>Hỗ trợ hô hấp</a:t>
          </a:r>
        </a:p>
      </dgm:t>
    </dgm:pt>
    <dgm:pt modelId="{8A54DDFE-1227-4B29-9BFF-05F7F7831D83}" type="parTrans" cxnId="{8DBB0002-4AE1-4111-8D80-0814396BDD42}">
      <dgm:prSet/>
      <dgm:spPr/>
      <dgm:t>
        <a:bodyPr/>
        <a:lstStyle/>
        <a:p>
          <a:endParaRPr lang="en-US"/>
        </a:p>
      </dgm:t>
    </dgm:pt>
    <dgm:pt modelId="{831B7526-5FED-469A-B184-384792ACF13F}" type="sibTrans" cxnId="{8DBB0002-4AE1-4111-8D80-0814396BDD42}">
      <dgm:prSet/>
      <dgm:spPr/>
      <dgm:t>
        <a:bodyPr/>
        <a:lstStyle/>
        <a:p>
          <a:endParaRPr lang="en-US"/>
        </a:p>
      </dgm:t>
    </dgm:pt>
    <dgm:pt modelId="{D13F9A53-57FA-4482-830E-A033F189591C}">
      <dgm:prSet phldrT="[Text]"/>
      <dgm:spPr>
        <a:solidFill>
          <a:schemeClr val="accent3">
            <a:lumMod val="40000"/>
            <a:lumOff val="60000"/>
          </a:schemeClr>
        </a:solidFill>
        <a:ln>
          <a:solidFill>
            <a:srgbClr val="FF0000"/>
          </a:solidFill>
        </a:ln>
      </dgm:spPr>
      <dgm:t>
        <a:bodyPr/>
        <a:lstStyle/>
        <a:p>
          <a:r>
            <a:rPr lang="en-US">
              <a:solidFill>
                <a:schemeClr val="tx1"/>
              </a:solidFill>
              <a:latin typeface="Times New Roman" panose="02020603050405020304" pitchFamily="18" charset="0"/>
              <a:cs typeface="Times New Roman" panose="02020603050405020304" pitchFamily="18" charset="0"/>
            </a:rPr>
            <a:t>Điều trị sốc</a:t>
          </a:r>
        </a:p>
      </dgm:t>
    </dgm:pt>
    <dgm:pt modelId="{9AEB3F01-F283-47D9-8127-6B5F860DF30E}" type="parTrans" cxnId="{F9AC978B-5EA2-40F8-87F2-A181B7DF753D}">
      <dgm:prSet/>
      <dgm:spPr/>
      <dgm:t>
        <a:bodyPr/>
        <a:lstStyle/>
        <a:p>
          <a:endParaRPr lang="en-US"/>
        </a:p>
      </dgm:t>
    </dgm:pt>
    <dgm:pt modelId="{4360050D-0028-43E9-A65C-AD6B4A6FB519}" type="sibTrans" cxnId="{F9AC978B-5EA2-40F8-87F2-A181B7DF753D}">
      <dgm:prSet/>
      <dgm:spPr/>
      <dgm:t>
        <a:bodyPr/>
        <a:lstStyle/>
        <a:p>
          <a:endParaRPr lang="en-US"/>
        </a:p>
      </dgm:t>
    </dgm:pt>
    <dgm:pt modelId="{848CCE8C-82AA-4170-BF6E-D7D3F017BB12}">
      <dgm:prSet phldrT="[Text]"/>
      <dgm:spPr>
        <a:solidFill>
          <a:schemeClr val="accent3">
            <a:lumMod val="40000"/>
            <a:lumOff val="60000"/>
          </a:schemeClr>
        </a:solidFill>
        <a:ln>
          <a:solidFill>
            <a:srgbClr val="FF0000"/>
          </a:solidFill>
        </a:ln>
      </dgm:spPr>
      <dgm:t>
        <a:bodyPr/>
        <a:lstStyle/>
        <a:p>
          <a:r>
            <a:rPr lang="en-US">
              <a:solidFill>
                <a:schemeClr val="tx1"/>
              </a:solidFill>
              <a:latin typeface="Times New Roman" panose="02020603050405020304" pitchFamily="18" charset="0"/>
              <a:cs typeface="Times New Roman" panose="02020603050405020304" pitchFamily="18" charset="0"/>
            </a:rPr>
            <a:t>Điều trị rối loạn nước điện giải</a:t>
          </a:r>
        </a:p>
      </dgm:t>
    </dgm:pt>
    <dgm:pt modelId="{1779BD7B-3FB6-4F54-938F-F90F3A5463E6}" type="parTrans" cxnId="{4A982BD1-9208-4C78-B1EF-34687E589DC3}">
      <dgm:prSet/>
      <dgm:spPr/>
      <dgm:t>
        <a:bodyPr/>
        <a:lstStyle/>
        <a:p>
          <a:endParaRPr lang="en-US"/>
        </a:p>
      </dgm:t>
    </dgm:pt>
    <dgm:pt modelId="{40CD1200-CC6D-4DF1-AD34-03FAF55AFA85}" type="sibTrans" cxnId="{4A982BD1-9208-4C78-B1EF-34687E589DC3}">
      <dgm:prSet/>
      <dgm:spPr/>
      <dgm:t>
        <a:bodyPr/>
        <a:lstStyle/>
        <a:p>
          <a:endParaRPr lang="en-US"/>
        </a:p>
      </dgm:t>
    </dgm:pt>
    <dgm:pt modelId="{D2183DC4-8F5C-4DAB-9CF9-A6330B503C5D}">
      <dgm:prSet phldrT="[Text]"/>
      <dgm:spPr>
        <a:solidFill>
          <a:schemeClr val="accent3">
            <a:lumMod val="40000"/>
            <a:lumOff val="60000"/>
          </a:schemeClr>
        </a:solidFill>
        <a:ln>
          <a:solidFill>
            <a:srgbClr val="FF0000"/>
          </a:solidFill>
        </a:ln>
      </dgm:spPr>
      <dgm:t>
        <a:bodyPr/>
        <a:lstStyle/>
        <a:p>
          <a:r>
            <a:rPr lang="en-US">
              <a:solidFill>
                <a:schemeClr val="tx1"/>
              </a:solidFill>
              <a:latin typeface="Times New Roman" panose="02020603050405020304" pitchFamily="18" charset="0"/>
              <a:cs typeface="Times New Roman" panose="02020603050405020304" pitchFamily="18" charset="0"/>
            </a:rPr>
            <a:t>Điều chỉnh đường máu</a:t>
          </a:r>
        </a:p>
      </dgm:t>
    </dgm:pt>
    <dgm:pt modelId="{6D16EC48-F01A-4305-9C0B-529FB12283C6}" type="parTrans" cxnId="{320CD874-ED5C-4B05-B021-2866B664BB8A}">
      <dgm:prSet/>
      <dgm:spPr/>
      <dgm:t>
        <a:bodyPr/>
        <a:lstStyle/>
        <a:p>
          <a:endParaRPr lang="en-US"/>
        </a:p>
      </dgm:t>
    </dgm:pt>
    <dgm:pt modelId="{4308F1DC-A09B-4B8C-AF65-EB407F106F90}" type="sibTrans" cxnId="{320CD874-ED5C-4B05-B021-2866B664BB8A}">
      <dgm:prSet/>
      <dgm:spPr/>
      <dgm:t>
        <a:bodyPr/>
        <a:lstStyle/>
        <a:p>
          <a:endParaRPr lang="en-US"/>
        </a:p>
      </dgm:t>
    </dgm:pt>
    <dgm:pt modelId="{9A74DB0E-8C32-495E-8C8B-8298B319FA96}">
      <dgm:prSet/>
      <dgm:spPr>
        <a:solidFill>
          <a:schemeClr val="accent3">
            <a:lumMod val="40000"/>
            <a:lumOff val="60000"/>
          </a:schemeClr>
        </a:solidFill>
        <a:ln>
          <a:solidFill>
            <a:srgbClr val="FF0000"/>
          </a:solidFill>
        </a:ln>
      </dgm:spPr>
      <dgm:t>
        <a:bodyPr/>
        <a:lstStyle/>
        <a:p>
          <a:r>
            <a:rPr lang="en-US">
              <a:solidFill>
                <a:schemeClr val="tx1"/>
              </a:solidFill>
              <a:latin typeface="Times New Roman" panose="02020603050405020304" pitchFamily="18" charset="0"/>
              <a:cs typeface="Times New Roman" panose="02020603050405020304" pitchFamily="18" charset="0"/>
            </a:rPr>
            <a:t>Lọc máu liên tục</a:t>
          </a:r>
        </a:p>
      </dgm:t>
    </dgm:pt>
    <dgm:pt modelId="{DD02EC93-E014-4A74-8C02-7C8E1C9C8D36}" type="parTrans" cxnId="{6E260C56-EB22-476A-897D-B7397104B4DA}">
      <dgm:prSet/>
      <dgm:spPr/>
      <dgm:t>
        <a:bodyPr/>
        <a:lstStyle/>
        <a:p>
          <a:endParaRPr lang="en-US"/>
        </a:p>
      </dgm:t>
    </dgm:pt>
    <dgm:pt modelId="{FDDE3057-7E39-46AB-A265-67AC70D6925A}" type="sibTrans" cxnId="{6E260C56-EB22-476A-897D-B7397104B4DA}">
      <dgm:prSet/>
      <dgm:spPr/>
      <dgm:t>
        <a:bodyPr/>
        <a:lstStyle/>
        <a:p>
          <a:endParaRPr lang="en-US"/>
        </a:p>
      </dgm:t>
    </dgm:pt>
    <dgm:pt modelId="{7228D775-6BD3-48A1-B35B-05EB605AE187}">
      <dgm:prSet/>
      <dgm:spPr>
        <a:solidFill>
          <a:schemeClr val="accent3">
            <a:lumMod val="40000"/>
            <a:lumOff val="60000"/>
          </a:schemeClr>
        </a:solidFill>
        <a:ln>
          <a:solidFill>
            <a:srgbClr val="FF0000"/>
          </a:solidFill>
        </a:ln>
      </dgm:spPr>
      <dgm:t>
        <a:bodyPr/>
        <a:lstStyle/>
        <a:p>
          <a:r>
            <a:rPr lang="en-US">
              <a:solidFill>
                <a:schemeClr val="tx1"/>
              </a:solidFill>
              <a:latin typeface="Times New Roman" panose="02020603050405020304" pitchFamily="18" charset="0"/>
              <a:cs typeface="Times New Roman" panose="02020603050405020304" pitchFamily="18" charset="0"/>
            </a:rPr>
            <a:t>Đảm bảo dinh dưỡng</a:t>
          </a:r>
        </a:p>
      </dgm:t>
    </dgm:pt>
    <dgm:pt modelId="{FB549D10-F9D6-4E25-946B-863435CFF5D1}" type="parTrans" cxnId="{E715315F-DE4A-4417-9CD7-184296F37CE3}">
      <dgm:prSet/>
      <dgm:spPr/>
      <dgm:t>
        <a:bodyPr/>
        <a:lstStyle/>
        <a:p>
          <a:endParaRPr lang="en-US"/>
        </a:p>
      </dgm:t>
    </dgm:pt>
    <dgm:pt modelId="{AE35E812-E6E2-4F9B-A57D-7393B39B7ADC}" type="sibTrans" cxnId="{E715315F-DE4A-4417-9CD7-184296F37CE3}">
      <dgm:prSet/>
      <dgm:spPr/>
      <dgm:t>
        <a:bodyPr/>
        <a:lstStyle/>
        <a:p>
          <a:endParaRPr lang="en-US"/>
        </a:p>
      </dgm:t>
    </dgm:pt>
    <dgm:pt modelId="{67BA926D-AC88-447E-8E7A-4267C76C2330}" type="pres">
      <dgm:prSet presAssocID="{4427F24C-D67E-4EAC-A789-957C9B3B5E7B}" presName="cycle" presStyleCnt="0">
        <dgm:presLayoutVars>
          <dgm:chMax val="1"/>
          <dgm:dir/>
          <dgm:animLvl val="ctr"/>
          <dgm:resizeHandles val="exact"/>
        </dgm:presLayoutVars>
      </dgm:prSet>
      <dgm:spPr/>
    </dgm:pt>
    <dgm:pt modelId="{D9912A12-1452-49D8-8B47-D5BCAC1FBBEE}" type="pres">
      <dgm:prSet presAssocID="{92391832-CA20-46FD-8C22-C48D3C513758}" presName="centerShape" presStyleLbl="node0" presStyleIdx="0" presStyleCnt="1"/>
      <dgm:spPr/>
    </dgm:pt>
    <dgm:pt modelId="{9FFDE37A-D18C-4D66-B086-59C455C18A62}" type="pres">
      <dgm:prSet presAssocID="{8A54DDFE-1227-4B29-9BFF-05F7F7831D83}" presName="Name9" presStyleLbl="parChTrans1D2" presStyleIdx="0" presStyleCnt="6"/>
      <dgm:spPr/>
    </dgm:pt>
    <dgm:pt modelId="{B190DB5D-142E-4B90-B2DD-356C7B15739F}" type="pres">
      <dgm:prSet presAssocID="{8A54DDFE-1227-4B29-9BFF-05F7F7831D83}" presName="connTx" presStyleLbl="parChTrans1D2" presStyleIdx="0" presStyleCnt="6"/>
      <dgm:spPr/>
    </dgm:pt>
    <dgm:pt modelId="{7EDE540C-AA7B-4BA3-825C-6352C54E260F}" type="pres">
      <dgm:prSet presAssocID="{EDD48961-A8A9-406A-9A80-50ED2E4A2C3B}" presName="node" presStyleLbl="node1" presStyleIdx="0" presStyleCnt="6">
        <dgm:presLayoutVars>
          <dgm:bulletEnabled val="1"/>
        </dgm:presLayoutVars>
      </dgm:prSet>
      <dgm:spPr/>
    </dgm:pt>
    <dgm:pt modelId="{F640857F-8FA4-49F1-94CC-13CCE5B4B74A}" type="pres">
      <dgm:prSet presAssocID="{9AEB3F01-F283-47D9-8127-6B5F860DF30E}" presName="Name9" presStyleLbl="parChTrans1D2" presStyleIdx="1" presStyleCnt="6"/>
      <dgm:spPr/>
    </dgm:pt>
    <dgm:pt modelId="{31949B5F-913F-42EC-B265-B583BC86856D}" type="pres">
      <dgm:prSet presAssocID="{9AEB3F01-F283-47D9-8127-6B5F860DF30E}" presName="connTx" presStyleLbl="parChTrans1D2" presStyleIdx="1" presStyleCnt="6"/>
      <dgm:spPr/>
    </dgm:pt>
    <dgm:pt modelId="{FD324ACC-BAE7-481E-9608-3C02C46A5ACD}" type="pres">
      <dgm:prSet presAssocID="{D13F9A53-57FA-4482-830E-A033F189591C}" presName="node" presStyleLbl="node1" presStyleIdx="1" presStyleCnt="6">
        <dgm:presLayoutVars>
          <dgm:bulletEnabled val="1"/>
        </dgm:presLayoutVars>
      </dgm:prSet>
      <dgm:spPr/>
    </dgm:pt>
    <dgm:pt modelId="{2C8A9E3C-C868-4931-BAC6-ADF09A40AFB8}" type="pres">
      <dgm:prSet presAssocID="{1779BD7B-3FB6-4F54-938F-F90F3A5463E6}" presName="Name9" presStyleLbl="parChTrans1D2" presStyleIdx="2" presStyleCnt="6"/>
      <dgm:spPr/>
    </dgm:pt>
    <dgm:pt modelId="{B3FC275A-B35B-47FC-91E4-9D45A4F249EA}" type="pres">
      <dgm:prSet presAssocID="{1779BD7B-3FB6-4F54-938F-F90F3A5463E6}" presName="connTx" presStyleLbl="parChTrans1D2" presStyleIdx="2" presStyleCnt="6"/>
      <dgm:spPr/>
    </dgm:pt>
    <dgm:pt modelId="{DBF80355-5BA0-4D53-9986-707A7DE2955D}" type="pres">
      <dgm:prSet presAssocID="{848CCE8C-82AA-4170-BF6E-D7D3F017BB12}" presName="node" presStyleLbl="node1" presStyleIdx="2" presStyleCnt="6">
        <dgm:presLayoutVars>
          <dgm:bulletEnabled val="1"/>
        </dgm:presLayoutVars>
      </dgm:prSet>
      <dgm:spPr/>
    </dgm:pt>
    <dgm:pt modelId="{0818DCD3-9A9C-47EC-BDFC-AEB6844D2B95}" type="pres">
      <dgm:prSet presAssocID="{6D16EC48-F01A-4305-9C0B-529FB12283C6}" presName="Name9" presStyleLbl="parChTrans1D2" presStyleIdx="3" presStyleCnt="6"/>
      <dgm:spPr/>
    </dgm:pt>
    <dgm:pt modelId="{BDB13F51-B160-4124-8D85-CBE5FDFE4257}" type="pres">
      <dgm:prSet presAssocID="{6D16EC48-F01A-4305-9C0B-529FB12283C6}" presName="connTx" presStyleLbl="parChTrans1D2" presStyleIdx="3" presStyleCnt="6"/>
      <dgm:spPr/>
    </dgm:pt>
    <dgm:pt modelId="{126E9C91-825B-40C8-B8B6-1FFE2D8EC1C6}" type="pres">
      <dgm:prSet presAssocID="{D2183DC4-8F5C-4DAB-9CF9-A6330B503C5D}" presName="node" presStyleLbl="node1" presStyleIdx="3" presStyleCnt="6">
        <dgm:presLayoutVars>
          <dgm:bulletEnabled val="1"/>
        </dgm:presLayoutVars>
      </dgm:prSet>
      <dgm:spPr/>
    </dgm:pt>
    <dgm:pt modelId="{2E09E103-3A16-4CB7-ABD5-33CC81DFF0EB}" type="pres">
      <dgm:prSet presAssocID="{DD02EC93-E014-4A74-8C02-7C8E1C9C8D36}" presName="Name9" presStyleLbl="parChTrans1D2" presStyleIdx="4" presStyleCnt="6"/>
      <dgm:spPr/>
    </dgm:pt>
    <dgm:pt modelId="{F6233C60-51EB-4B7F-89A2-FC676FB9BA06}" type="pres">
      <dgm:prSet presAssocID="{DD02EC93-E014-4A74-8C02-7C8E1C9C8D36}" presName="connTx" presStyleLbl="parChTrans1D2" presStyleIdx="4" presStyleCnt="6"/>
      <dgm:spPr/>
    </dgm:pt>
    <dgm:pt modelId="{36392278-A26B-4988-BFCC-F48802B2CE40}" type="pres">
      <dgm:prSet presAssocID="{9A74DB0E-8C32-495E-8C8B-8298B319FA96}" presName="node" presStyleLbl="node1" presStyleIdx="4" presStyleCnt="6">
        <dgm:presLayoutVars>
          <dgm:bulletEnabled val="1"/>
        </dgm:presLayoutVars>
      </dgm:prSet>
      <dgm:spPr/>
    </dgm:pt>
    <dgm:pt modelId="{E75C6B10-7C62-47A6-AEE8-07848DD7F7E8}" type="pres">
      <dgm:prSet presAssocID="{FB549D10-F9D6-4E25-946B-863435CFF5D1}" presName="Name9" presStyleLbl="parChTrans1D2" presStyleIdx="5" presStyleCnt="6"/>
      <dgm:spPr/>
    </dgm:pt>
    <dgm:pt modelId="{EBC34086-7336-4A3B-9B50-14C56902150A}" type="pres">
      <dgm:prSet presAssocID="{FB549D10-F9D6-4E25-946B-863435CFF5D1}" presName="connTx" presStyleLbl="parChTrans1D2" presStyleIdx="5" presStyleCnt="6"/>
      <dgm:spPr/>
    </dgm:pt>
    <dgm:pt modelId="{6D319B99-F8D4-4386-ACCB-E43550CDC713}" type="pres">
      <dgm:prSet presAssocID="{7228D775-6BD3-48A1-B35B-05EB605AE187}" presName="node" presStyleLbl="node1" presStyleIdx="5" presStyleCnt="6">
        <dgm:presLayoutVars>
          <dgm:bulletEnabled val="1"/>
        </dgm:presLayoutVars>
      </dgm:prSet>
      <dgm:spPr/>
    </dgm:pt>
  </dgm:ptLst>
  <dgm:cxnLst>
    <dgm:cxn modelId="{8DBB0002-4AE1-4111-8D80-0814396BDD42}" srcId="{92391832-CA20-46FD-8C22-C48D3C513758}" destId="{EDD48961-A8A9-406A-9A80-50ED2E4A2C3B}" srcOrd="0" destOrd="0" parTransId="{8A54DDFE-1227-4B29-9BFF-05F7F7831D83}" sibTransId="{831B7526-5FED-469A-B184-384792ACF13F}"/>
    <dgm:cxn modelId="{31E8610E-90EE-455A-A486-C30ED646C113}" type="presOf" srcId="{848CCE8C-82AA-4170-BF6E-D7D3F017BB12}" destId="{DBF80355-5BA0-4D53-9986-707A7DE2955D}" srcOrd="0" destOrd="0" presId="urn:microsoft.com/office/officeart/2005/8/layout/radial1"/>
    <dgm:cxn modelId="{50B46D12-3CC0-4130-A123-4C8F37C25E50}" type="presOf" srcId="{1779BD7B-3FB6-4F54-938F-F90F3A5463E6}" destId="{2C8A9E3C-C868-4931-BAC6-ADF09A40AFB8}" srcOrd="0" destOrd="0" presId="urn:microsoft.com/office/officeart/2005/8/layout/radial1"/>
    <dgm:cxn modelId="{43026C18-CF0B-4ADD-9830-A7BA68F7C915}" type="presOf" srcId="{DD02EC93-E014-4A74-8C02-7C8E1C9C8D36}" destId="{2E09E103-3A16-4CB7-ABD5-33CC81DFF0EB}" srcOrd="0" destOrd="0" presId="urn:microsoft.com/office/officeart/2005/8/layout/radial1"/>
    <dgm:cxn modelId="{D2B5081B-C6EB-4204-8015-D470D8DF0F37}" type="presOf" srcId="{FB549D10-F9D6-4E25-946B-863435CFF5D1}" destId="{E75C6B10-7C62-47A6-AEE8-07848DD7F7E8}" srcOrd="0" destOrd="0" presId="urn:microsoft.com/office/officeart/2005/8/layout/radial1"/>
    <dgm:cxn modelId="{B46B9D32-F155-4931-ADA2-9731B4C1551D}" type="presOf" srcId="{92391832-CA20-46FD-8C22-C48D3C513758}" destId="{D9912A12-1452-49D8-8B47-D5BCAC1FBBEE}" srcOrd="0" destOrd="0" presId="urn:microsoft.com/office/officeart/2005/8/layout/radial1"/>
    <dgm:cxn modelId="{65A1B536-D24B-4CC5-9FB4-38D2A2C91813}" type="presOf" srcId="{6D16EC48-F01A-4305-9C0B-529FB12283C6}" destId="{0818DCD3-9A9C-47EC-BDFC-AEB6844D2B95}" srcOrd="0" destOrd="0" presId="urn:microsoft.com/office/officeart/2005/8/layout/radial1"/>
    <dgm:cxn modelId="{39AC023C-E398-46F0-93C2-1C2A1890A054}" type="presOf" srcId="{D2183DC4-8F5C-4DAB-9CF9-A6330B503C5D}" destId="{126E9C91-825B-40C8-B8B6-1FFE2D8EC1C6}" srcOrd="0" destOrd="0" presId="urn:microsoft.com/office/officeart/2005/8/layout/radial1"/>
    <dgm:cxn modelId="{72767F3D-FB18-4B7E-9BE3-F42A7D8D693B}" type="presOf" srcId="{9AEB3F01-F283-47D9-8127-6B5F860DF30E}" destId="{F640857F-8FA4-49F1-94CC-13CCE5B4B74A}" srcOrd="0" destOrd="0" presId="urn:microsoft.com/office/officeart/2005/8/layout/radial1"/>
    <dgm:cxn modelId="{E715315F-DE4A-4417-9CD7-184296F37CE3}" srcId="{92391832-CA20-46FD-8C22-C48D3C513758}" destId="{7228D775-6BD3-48A1-B35B-05EB605AE187}" srcOrd="5" destOrd="0" parTransId="{FB549D10-F9D6-4E25-946B-863435CFF5D1}" sibTransId="{AE35E812-E6E2-4F9B-A57D-7393B39B7ADC}"/>
    <dgm:cxn modelId="{740D7E4E-FA7D-4F66-8940-E0C61DE3EF0A}" type="presOf" srcId="{8A54DDFE-1227-4B29-9BFF-05F7F7831D83}" destId="{9FFDE37A-D18C-4D66-B086-59C455C18A62}" srcOrd="0" destOrd="0" presId="urn:microsoft.com/office/officeart/2005/8/layout/radial1"/>
    <dgm:cxn modelId="{320CD874-ED5C-4B05-B021-2866B664BB8A}" srcId="{92391832-CA20-46FD-8C22-C48D3C513758}" destId="{D2183DC4-8F5C-4DAB-9CF9-A6330B503C5D}" srcOrd="3" destOrd="0" parTransId="{6D16EC48-F01A-4305-9C0B-529FB12283C6}" sibTransId="{4308F1DC-A09B-4B8C-AF65-EB407F106F90}"/>
    <dgm:cxn modelId="{6E260C56-EB22-476A-897D-B7397104B4DA}" srcId="{92391832-CA20-46FD-8C22-C48D3C513758}" destId="{9A74DB0E-8C32-495E-8C8B-8298B319FA96}" srcOrd="4" destOrd="0" parTransId="{DD02EC93-E014-4A74-8C02-7C8E1C9C8D36}" sibTransId="{FDDE3057-7E39-46AB-A265-67AC70D6925A}"/>
    <dgm:cxn modelId="{2D92FD7E-436E-439D-A1B8-E1C0A1F24AC4}" type="presOf" srcId="{DD02EC93-E014-4A74-8C02-7C8E1C9C8D36}" destId="{F6233C60-51EB-4B7F-89A2-FC676FB9BA06}" srcOrd="1" destOrd="0" presId="urn:microsoft.com/office/officeart/2005/8/layout/radial1"/>
    <dgm:cxn modelId="{F9AC978B-5EA2-40F8-87F2-A181B7DF753D}" srcId="{92391832-CA20-46FD-8C22-C48D3C513758}" destId="{D13F9A53-57FA-4482-830E-A033F189591C}" srcOrd="1" destOrd="0" parTransId="{9AEB3F01-F283-47D9-8127-6B5F860DF30E}" sibTransId="{4360050D-0028-43E9-A65C-AD6B4A6FB519}"/>
    <dgm:cxn modelId="{6F2D168F-8330-476D-82B0-C8AF310964BB}" type="presOf" srcId="{6D16EC48-F01A-4305-9C0B-529FB12283C6}" destId="{BDB13F51-B160-4124-8D85-CBE5FDFE4257}" srcOrd="1" destOrd="0" presId="urn:microsoft.com/office/officeart/2005/8/layout/radial1"/>
    <dgm:cxn modelId="{4BC8D1BB-BA58-4C91-9901-6F943F464435}" type="presOf" srcId="{9AEB3F01-F283-47D9-8127-6B5F860DF30E}" destId="{31949B5F-913F-42EC-B265-B583BC86856D}" srcOrd="1" destOrd="0" presId="urn:microsoft.com/office/officeart/2005/8/layout/radial1"/>
    <dgm:cxn modelId="{4B83F7C0-2841-4E4D-A40B-42EA7C513B03}" type="presOf" srcId="{4427F24C-D67E-4EAC-A789-957C9B3B5E7B}" destId="{67BA926D-AC88-447E-8E7A-4267C76C2330}" srcOrd="0" destOrd="0" presId="urn:microsoft.com/office/officeart/2005/8/layout/radial1"/>
    <dgm:cxn modelId="{C6531BD0-B407-469D-A1D5-16E6FA675175}" type="presOf" srcId="{7228D775-6BD3-48A1-B35B-05EB605AE187}" destId="{6D319B99-F8D4-4386-ACCB-E43550CDC713}" srcOrd="0" destOrd="0" presId="urn:microsoft.com/office/officeart/2005/8/layout/radial1"/>
    <dgm:cxn modelId="{4A982BD1-9208-4C78-B1EF-34687E589DC3}" srcId="{92391832-CA20-46FD-8C22-C48D3C513758}" destId="{848CCE8C-82AA-4170-BF6E-D7D3F017BB12}" srcOrd="2" destOrd="0" parTransId="{1779BD7B-3FB6-4F54-938F-F90F3A5463E6}" sibTransId="{40CD1200-CC6D-4DF1-AD34-03FAF55AFA85}"/>
    <dgm:cxn modelId="{B43465D8-1D8E-48B6-A209-D6FCBCA99F6F}" srcId="{4427F24C-D67E-4EAC-A789-957C9B3B5E7B}" destId="{92391832-CA20-46FD-8C22-C48D3C513758}" srcOrd="0" destOrd="0" parTransId="{213B6371-CDEA-4D83-BE67-FE75D9705BAF}" sibTransId="{6265A2E3-5AAA-45F8-A481-EFFF730525D7}"/>
    <dgm:cxn modelId="{4DE9CBDF-A062-461B-8B5C-E80A282A0F95}" type="presOf" srcId="{EDD48961-A8A9-406A-9A80-50ED2E4A2C3B}" destId="{7EDE540C-AA7B-4BA3-825C-6352C54E260F}" srcOrd="0" destOrd="0" presId="urn:microsoft.com/office/officeart/2005/8/layout/radial1"/>
    <dgm:cxn modelId="{32EEF5E2-2D8B-4445-9B88-C48C25FEA6B2}" type="presOf" srcId="{8A54DDFE-1227-4B29-9BFF-05F7F7831D83}" destId="{B190DB5D-142E-4B90-B2DD-356C7B15739F}" srcOrd="1" destOrd="0" presId="urn:microsoft.com/office/officeart/2005/8/layout/radial1"/>
    <dgm:cxn modelId="{55F630E8-781E-4C88-BB22-C714FDFC0139}" type="presOf" srcId="{FB549D10-F9D6-4E25-946B-863435CFF5D1}" destId="{EBC34086-7336-4A3B-9B50-14C56902150A}" srcOrd="1" destOrd="0" presId="urn:microsoft.com/office/officeart/2005/8/layout/radial1"/>
    <dgm:cxn modelId="{2B3124E9-7771-4211-8020-5AF80BA41AAD}" type="presOf" srcId="{1779BD7B-3FB6-4F54-938F-F90F3A5463E6}" destId="{B3FC275A-B35B-47FC-91E4-9D45A4F249EA}" srcOrd="1" destOrd="0" presId="urn:microsoft.com/office/officeart/2005/8/layout/radial1"/>
    <dgm:cxn modelId="{D24EE7EA-2732-476D-B5DE-F4226C272F03}" type="presOf" srcId="{D13F9A53-57FA-4482-830E-A033F189591C}" destId="{FD324ACC-BAE7-481E-9608-3C02C46A5ACD}" srcOrd="0" destOrd="0" presId="urn:microsoft.com/office/officeart/2005/8/layout/radial1"/>
    <dgm:cxn modelId="{C90A75ED-0ABF-467B-A563-74096DCF1E25}" type="presOf" srcId="{9A74DB0E-8C32-495E-8C8B-8298B319FA96}" destId="{36392278-A26B-4988-BFCC-F48802B2CE40}" srcOrd="0" destOrd="0" presId="urn:microsoft.com/office/officeart/2005/8/layout/radial1"/>
    <dgm:cxn modelId="{4527B8BE-5F20-49F3-B408-A6BDE009E0A2}" type="presParOf" srcId="{67BA926D-AC88-447E-8E7A-4267C76C2330}" destId="{D9912A12-1452-49D8-8B47-D5BCAC1FBBEE}" srcOrd="0" destOrd="0" presId="urn:microsoft.com/office/officeart/2005/8/layout/radial1"/>
    <dgm:cxn modelId="{66E21A4D-EECD-40C2-8F5D-FF187867AD82}" type="presParOf" srcId="{67BA926D-AC88-447E-8E7A-4267C76C2330}" destId="{9FFDE37A-D18C-4D66-B086-59C455C18A62}" srcOrd="1" destOrd="0" presId="urn:microsoft.com/office/officeart/2005/8/layout/radial1"/>
    <dgm:cxn modelId="{08439CBB-5BC8-4CD7-9072-AC401CEB9282}" type="presParOf" srcId="{9FFDE37A-D18C-4D66-B086-59C455C18A62}" destId="{B190DB5D-142E-4B90-B2DD-356C7B15739F}" srcOrd="0" destOrd="0" presId="urn:microsoft.com/office/officeart/2005/8/layout/radial1"/>
    <dgm:cxn modelId="{907736E1-FE25-4315-97B7-1CBF9627A005}" type="presParOf" srcId="{67BA926D-AC88-447E-8E7A-4267C76C2330}" destId="{7EDE540C-AA7B-4BA3-825C-6352C54E260F}" srcOrd="2" destOrd="0" presId="urn:microsoft.com/office/officeart/2005/8/layout/radial1"/>
    <dgm:cxn modelId="{F57B6D8C-1BEF-4689-AB94-5EAE9EDD8465}" type="presParOf" srcId="{67BA926D-AC88-447E-8E7A-4267C76C2330}" destId="{F640857F-8FA4-49F1-94CC-13CCE5B4B74A}" srcOrd="3" destOrd="0" presId="urn:microsoft.com/office/officeart/2005/8/layout/radial1"/>
    <dgm:cxn modelId="{7EA1FA81-2A46-48B4-888C-1BA74A78FDBE}" type="presParOf" srcId="{F640857F-8FA4-49F1-94CC-13CCE5B4B74A}" destId="{31949B5F-913F-42EC-B265-B583BC86856D}" srcOrd="0" destOrd="0" presId="urn:microsoft.com/office/officeart/2005/8/layout/radial1"/>
    <dgm:cxn modelId="{118B0275-375D-4868-9E3D-B4E89EBFA665}" type="presParOf" srcId="{67BA926D-AC88-447E-8E7A-4267C76C2330}" destId="{FD324ACC-BAE7-481E-9608-3C02C46A5ACD}" srcOrd="4" destOrd="0" presId="urn:microsoft.com/office/officeart/2005/8/layout/radial1"/>
    <dgm:cxn modelId="{58CFC8BC-5868-441A-ACD7-4C5BA0AE1395}" type="presParOf" srcId="{67BA926D-AC88-447E-8E7A-4267C76C2330}" destId="{2C8A9E3C-C868-4931-BAC6-ADF09A40AFB8}" srcOrd="5" destOrd="0" presId="urn:microsoft.com/office/officeart/2005/8/layout/radial1"/>
    <dgm:cxn modelId="{564DB54B-DC81-46A2-A956-157105A028CE}" type="presParOf" srcId="{2C8A9E3C-C868-4931-BAC6-ADF09A40AFB8}" destId="{B3FC275A-B35B-47FC-91E4-9D45A4F249EA}" srcOrd="0" destOrd="0" presId="urn:microsoft.com/office/officeart/2005/8/layout/radial1"/>
    <dgm:cxn modelId="{1E578B51-3D74-4C6A-8622-D0A0C2D2379D}" type="presParOf" srcId="{67BA926D-AC88-447E-8E7A-4267C76C2330}" destId="{DBF80355-5BA0-4D53-9986-707A7DE2955D}" srcOrd="6" destOrd="0" presId="urn:microsoft.com/office/officeart/2005/8/layout/radial1"/>
    <dgm:cxn modelId="{7D847069-F1F7-4E71-800E-69562EE269B1}" type="presParOf" srcId="{67BA926D-AC88-447E-8E7A-4267C76C2330}" destId="{0818DCD3-9A9C-47EC-BDFC-AEB6844D2B95}" srcOrd="7" destOrd="0" presId="urn:microsoft.com/office/officeart/2005/8/layout/radial1"/>
    <dgm:cxn modelId="{5A83E1FA-47E1-4486-B05A-FD716794FC8F}" type="presParOf" srcId="{0818DCD3-9A9C-47EC-BDFC-AEB6844D2B95}" destId="{BDB13F51-B160-4124-8D85-CBE5FDFE4257}" srcOrd="0" destOrd="0" presId="urn:microsoft.com/office/officeart/2005/8/layout/radial1"/>
    <dgm:cxn modelId="{66D227D5-649A-4D08-B06C-FC6413A64F03}" type="presParOf" srcId="{67BA926D-AC88-447E-8E7A-4267C76C2330}" destId="{126E9C91-825B-40C8-B8B6-1FFE2D8EC1C6}" srcOrd="8" destOrd="0" presId="urn:microsoft.com/office/officeart/2005/8/layout/radial1"/>
    <dgm:cxn modelId="{501C05EE-3928-43C4-8820-A7D855AAF4A4}" type="presParOf" srcId="{67BA926D-AC88-447E-8E7A-4267C76C2330}" destId="{2E09E103-3A16-4CB7-ABD5-33CC81DFF0EB}" srcOrd="9" destOrd="0" presId="urn:microsoft.com/office/officeart/2005/8/layout/radial1"/>
    <dgm:cxn modelId="{7DE6BD02-3E0F-4094-955F-D137F1A562F3}" type="presParOf" srcId="{2E09E103-3A16-4CB7-ABD5-33CC81DFF0EB}" destId="{F6233C60-51EB-4B7F-89A2-FC676FB9BA06}" srcOrd="0" destOrd="0" presId="urn:microsoft.com/office/officeart/2005/8/layout/radial1"/>
    <dgm:cxn modelId="{E21E5B39-0C37-435A-8DE5-B0FF87CF34F1}" type="presParOf" srcId="{67BA926D-AC88-447E-8E7A-4267C76C2330}" destId="{36392278-A26B-4988-BFCC-F48802B2CE40}" srcOrd="10" destOrd="0" presId="urn:microsoft.com/office/officeart/2005/8/layout/radial1"/>
    <dgm:cxn modelId="{335788D7-1279-402E-B9C9-24B9633494DC}" type="presParOf" srcId="{67BA926D-AC88-447E-8E7A-4267C76C2330}" destId="{E75C6B10-7C62-47A6-AEE8-07848DD7F7E8}" srcOrd="11" destOrd="0" presId="urn:microsoft.com/office/officeart/2005/8/layout/radial1"/>
    <dgm:cxn modelId="{05BD602D-2F17-447A-85B0-0953D508AE44}" type="presParOf" srcId="{E75C6B10-7C62-47A6-AEE8-07848DD7F7E8}" destId="{EBC34086-7336-4A3B-9B50-14C56902150A}" srcOrd="0" destOrd="0" presId="urn:microsoft.com/office/officeart/2005/8/layout/radial1"/>
    <dgm:cxn modelId="{62B1CA06-400B-4FAD-9ABD-AADDB1BF242F}" type="presParOf" srcId="{67BA926D-AC88-447E-8E7A-4267C76C2330}" destId="{6D319B99-F8D4-4386-ACCB-E43550CDC713}" srcOrd="12" destOrd="0" presId="urn:microsoft.com/office/officeart/2005/8/layout/radial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22922D-5579-462B-B99D-AD8C51226577}">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B815738-313D-4C4B-8884-94495E951776}">
      <dsp:nvSpPr>
        <dsp:cNvPr id="0" name=""/>
        <dsp:cNvSpPr/>
      </dsp:nvSpPr>
      <dsp:spPr>
        <a:xfrm>
          <a:off x="604289" y="435133"/>
          <a:ext cx="9851585" cy="87026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78740" rIns="78740" bIns="78740" numCol="1" spcCol="1270" anchor="ctr" anchorCtr="0">
          <a:noAutofit/>
        </a:bodyPr>
        <a:lstStyle/>
        <a:p>
          <a:pPr marL="0" lvl="0" indent="0" algn="l" defTabSz="1377950">
            <a:lnSpc>
              <a:spcPct val="90000"/>
            </a:lnSpc>
            <a:spcBef>
              <a:spcPct val="0"/>
            </a:spcBef>
            <a:spcAft>
              <a:spcPct val="35000"/>
            </a:spcAft>
            <a:buNone/>
          </a:pPr>
          <a:r>
            <a:rPr lang="en-US" sz="3100" kern="1200" dirty="0" err="1"/>
            <a:t>Tiếp</a:t>
          </a:r>
          <a:r>
            <a:rPr lang="en-US" sz="3100" kern="1200" dirty="0"/>
            <a:t> </a:t>
          </a:r>
          <a:r>
            <a:rPr lang="en-US" sz="3100" kern="1200" dirty="0" err="1"/>
            <a:t>cận</a:t>
          </a:r>
          <a:r>
            <a:rPr lang="en-US" sz="3100" kern="1200" dirty="0"/>
            <a:t> </a:t>
          </a:r>
          <a:r>
            <a:rPr lang="en-US" sz="3100" kern="1200" dirty="0" err="1"/>
            <a:t>chẩn</a:t>
          </a:r>
          <a:r>
            <a:rPr lang="en-US" sz="3100" kern="1200" dirty="0"/>
            <a:t> </a:t>
          </a:r>
          <a:r>
            <a:rPr lang="en-US" sz="3100" kern="1200" dirty="0" err="1"/>
            <a:t>đoán</a:t>
          </a:r>
          <a:r>
            <a:rPr lang="en-US" sz="3100" kern="1200" dirty="0"/>
            <a:t> MIS-C, </a:t>
          </a:r>
          <a:r>
            <a:rPr lang="en-US" sz="3100" kern="1200" dirty="0" err="1"/>
            <a:t>Tiêu</a:t>
          </a:r>
          <a:r>
            <a:rPr lang="en-US" sz="3100" kern="1200" dirty="0"/>
            <a:t> </a:t>
          </a:r>
          <a:r>
            <a:rPr lang="en-US" sz="3100" kern="1200" dirty="0" err="1"/>
            <a:t>chuẩn</a:t>
          </a:r>
          <a:r>
            <a:rPr lang="en-US" sz="3100" kern="1200" dirty="0"/>
            <a:t> </a:t>
          </a:r>
          <a:r>
            <a:rPr lang="en-US" sz="3100" kern="1200" dirty="0" err="1"/>
            <a:t>chẩn</a:t>
          </a:r>
          <a:r>
            <a:rPr lang="en-US" sz="3100" kern="1200" dirty="0"/>
            <a:t> </a:t>
          </a:r>
          <a:r>
            <a:rPr lang="en-US" sz="3100" kern="1200" dirty="0" err="1"/>
            <a:t>đoán</a:t>
          </a:r>
          <a:r>
            <a:rPr lang="en-US" sz="3100" kern="1200" dirty="0"/>
            <a:t> MIS-C</a:t>
          </a:r>
          <a:endParaRPr lang="vi-VN" sz="3100" kern="1200" dirty="0"/>
        </a:p>
      </dsp:txBody>
      <dsp:txXfrm>
        <a:off x="604289" y="435133"/>
        <a:ext cx="9851585" cy="870267"/>
      </dsp:txXfrm>
    </dsp:sp>
    <dsp:sp modelId="{F3C9E49D-E816-4DA6-821B-35F03B0A1187}">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118ABD5-1A2E-4345-A00A-8C1E8FFA7300}">
      <dsp:nvSpPr>
        <dsp:cNvPr id="0" name=""/>
        <dsp:cNvSpPr/>
      </dsp:nvSpPr>
      <dsp:spPr>
        <a:xfrm>
          <a:off x="920631" y="1740535"/>
          <a:ext cx="9535243" cy="87026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78740" rIns="78740" bIns="78740" numCol="1" spcCol="1270" anchor="ctr" anchorCtr="0">
          <a:noAutofit/>
        </a:bodyPr>
        <a:lstStyle/>
        <a:p>
          <a:pPr marL="0" lvl="0" indent="0" algn="l" defTabSz="1377950">
            <a:lnSpc>
              <a:spcPct val="90000"/>
            </a:lnSpc>
            <a:spcBef>
              <a:spcPct val="0"/>
            </a:spcBef>
            <a:spcAft>
              <a:spcPct val="35000"/>
            </a:spcAft>
            <a:buNone/>
          </a:pPr>
          <a:r>
            <a:rPr lang="en-US" sz="3100" kern="1200" dirty="0" err="1"/>
            <a:t>Điều</a:t>
          </a:r>
          <a:r>
            <a:rPr lang="en-US" sz="3100" kern="1200" dirty="0"/>
            <a:t> </a:t>
          </a:r>
          <a:r>
            <a:rPr lang="en-US" sz="3100" kern="1200" dirty="0" err="1"/>
            <a:t>trị</a:t>
          </a:r>
          <a:r>
            <a:rPr lang="en-US" sz="3100" kern="1200" dirty="0"/>
            <a:t> MIS-C </a:t>
          </a:r>
          <a:r>
            <a:rPr lang="en-US" sz="3100" kern="1200" dirty="0" err="1"/>
            <a:t>kèm</a:t>
          </a:r>
          <a:r>
            <a:rPr lang="en-US" sz="3100" kern="1200" dirty="0"/>
            <a:t> </a:t>
          </a:r>
          <a:r>
            <a:rPr lang="en-US" sz="3100" kern="1200" dirty="0" err="1"/>
            <a:t>sốc</a:t>
          </a:r>
          <a:r>
            <a:rPr lang="en-US" sz="3100" kern="1200" dirty="0"/>
            <a:t> , MIS-C </a:t>
          </a:r>
          <a:r>
            <a:rPr lang="en-US" sz="3100" kern="1200" dirty="0" err="1"/>
            <a:t>thể</a:t>
          </a:r>
          <a:r>
            <a:rPr lang="en-US" sz="3100" kern="1200" dirty="0"/>
            <a:t> </a:t>
          </a:r>
          <a:r>
            <a:rPr lang="en-US" sz="3100" kern="1200" dirty="0" err="1"/>
            <a:t>giống</a:t>
          </a:r>
          <a:r>
            <a:rPr lang="en-US" sz="3100" kern="1200" dirty="0"/>
            <a:t> Kawasaki	</a:t>
          </a:r>
          <a:endParaRPr lang="vi-VN" sz="3100" kern="1200" dirty="0"/>
        </a:p>
      </dsp:txBody>
      <dsp:txXfrm>
        <a:off x="920631" y="1740535"/>
        <a:ext cx="9535243" cy="870267"/>
      </dsp:txXfrm>
    </dsp:sp>
    <dsp:sp modelId="{4E8B2820-872C-46C4-84C1-1F0D1B58093F}">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CC760D8-C773-4D15-8EEC-91F13341F188}">
      <dsp:nvSpPr>
        <dsp:cNvPr id="0" name=""/>
        <dsp:cNvSpPr/>
      </dsp:nvSpPr>
      <dsp:spPr>
        <a:xfrm>
          <a:off x="604289" y="3045936"/>
          <a:ext cx="9851585" cy="87026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78740" rIns="78740" bIns="78740" numCol="1" spcCol="1270" anchor="ctr" anchorCtr="0">
          <a:noAutofit/>
        </a:bodyPr>
        <a:lstStyle/>
        <a:p>
          <a:pPr marL="0" lvl="0" indent="0" algn="l" defTabSz="1377950">
            <a:lnSpc>
              <a:spcPct val="90000"/>
            </a:lnSpc>
            <a:spcBef>
              <a:spcPct val="0"/>
            </a:spcBef>
            <a:spcAft>
              <a:spcPct val="35000"/>
            </a:spcAft>
            <a:buNone/>
          </a:pPr>
          <a:r>
            <a:rPr lang="en-US" sz="3100" kern="1200" dirty="0"/>
            <a:t>Theo </a:t>
          </a:r>
          <a:r>
            <a:rPr lang="en-US" sz="3100" kern="1200" dirty="0" err="1"/>
            <a:t>dõi</a:t>
          </a:r>
          <a:r>
            <a:rPr lang="en-US" sz="3100" kern="1200" dirty="0"/>
            <a:t> MIS-C</a:t>
          </a:r>
          <a:endParaRPr lang="vi-VN" sz="3100" kern="1200" dirty="0"/>
        </a:p>
      </dsp:txBody>
      <dsp:txXfrm>
        <a:off x="604289" y="3045936"/>
        <a:ext cx="9851585" cy="870267"/>
      </dsp:txXfrm>
    </dsp:sp>
    <dsp:sp modelId="{B1E9F958-25DC-45DF-B6C4-8442888C06B0}">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0F5B34-0F1E-43E5-9809-A67F179531A8}">
      <dsp:nvSpPr>
        <dsp:cNvPr id="0" name=""/>
        <dsp:cNvSpPr/>
      </dsp:nvSpPr>
      <dsp:spPr>
        <a:xfrm>
          <a:off x="7341655" y="6229792"/>
          <a:ext cx="419695" cy="91440"/>
        </a:xfrm>
        <a:custGeom>
          <a:avLst/>
          <a:gdLst/>
          <a:ahLst/>
          <a:cxnLst/>
          <a:rect l="0" t="0" r="0" b="0"/>
          <a:pathLst>
            <a:path>
              <a:moveTo>
                <a:pt x="0" y="45720"/>
              </a:moveTo>
              <a:lnTo>
                <a:pt x="419695" y="4572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2EDD688-45D2-4AA1-BA1C-F418E7D137BD}">
      <dsp:nvSpPr>
        <dsp:cNvPr id="0" name=""/>
        <dsp:cNvSpPr/>
      </dsp:nvSpPr>
      <dsp:spPr>
        <a:xfrm>
          <a:off x="4823483" y="5766517"/>
          <a:ext cx="419695" cy="508994"/>
        </a:xfrm>
        <a:custGeom>
          <a:avLst/>
          <a:gdLst/>
          <a:ahLst/>
          <a:cxnLst/>
          <a:rect l="0" t="0" r="0" b="0"/>
          <a:pathLst>
            <a:path>
              <a:moveTo>
                <a:pt x="0" y="0"/>
              </a:moveTo>
              <a:lnTo>
                <a:pt x="209847" y="0"/>
              </a:lnTo>
              <a:lnTo>
                <a:pt x="209847" y="508994"/>
              </a:lnTo>
              <a:lnTo>
                <a:pt x="419695" y="508994"/>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58E95B7-9656-4A7F-BED7-667EB3B04EE1}">
      <dsp:nvSpPr>
        <dsp:cNvPr id="0" name=""/>
        <dsp:cNvSpPr/>
      </dsp:nvSpPr>
      <dsp:spPr>
        <a:xfrm>
          <a:off x="7341655" y="5046888"/>
          <a:ext cx="419695" cy="91440"/>
        </a:xfrm>
        <a:custGeom>
          <a:avLst/>
          <a:gdLst/>
          <a:ahLst/>
          <a:cxnLst/>
          <a:rect l="0" t="0" r="0" b="0"/>
          <a:pathLst>
            <a:path>
              <a:moveTo>
                <a:pt x="0" y="45720"/>
              </a:moveTo>
              <a:lnTo>
                <a:pt x="419695" y="4572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355D39E-B960-443F-86D7-B9219D095495}">
      <dsp:nvSpPr>
        <dsp:cNvPr id="0" name=""/>
        <dsp:cNvSpPr/>
      </dsp:nvSpPr>
      <dsp:spPr>
        <a:xfrm>
          <a:off x="4823483" y="5092608"/>
          <a:ext cx="419695" cy="673909"/>
        </a:xfrm>
        <a:custGeom>
          <a:avLst/>
          <a:gdLst/>
          <a:ahLst/>
          <a:cxnLst/>
          <a:rect l="0" t="0" r="0" b="0"/>
          <a:pathLst>
            <a:path>
              <a:moveTo>
                <a:pt x="0" y="673909"/>
              </a:moveTo>
              <a:lnTo>
                <a:pt x="209847" y="673909"/>
              </a:lnTo>
              <a:lnTo>
                <a:pt x="209847" y="0"/>
              </a:lnTo>
              <a:lnTo>
                <a:pt x="419695"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30F6AB1-4C6C-4A0D-A81C-FFAE4DB55319}">
      <dsp:nvSpPr>
        <dsp:cNvPr id="0" name=""/>
        <dsp:cNvSpPr/>
      </dsp:nvSpPr>
      <dsp:spPr>
        <a:xfrm>
          <a:off x="2108894" y="4106028"/>
          <a:ext cx="419695" cy="1660489"/>
        </a:xfrm>
        <a:custGeom>
          <a:avLst/>
          <a:gdLst/>
          <a:ahLst/>
          <a:cxnLst/>
          <a:rect l="0" t="0" r="0" b="0"/>
          <a:pathLst>
            <a:path>
              <a:moveTo>
                <a:pt x="0" y="0"/>
              </a:moveTo>
              <a:lnTo>
                <a:pt x="209847" y="0"/>
              </a:lnTo>
              <a:lnTo>
                <a:pt x="209847" y="1660489"/>
              </a:lnTo>
              <a:lnTo>
                <a:pt x="419695" y="1660489"/>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9226F3B-EE64-476A-91FA-E195E4F11B18}">
      <dsp:nvSpPr>
        <dsp:cNvPr id="0" name=""/>
        <dsp:cNvSpPr/>
      </dsp:nvSpPr>
      <dsp:spPr>
        <a:xfrm>
          <a:off x="7145238" y="4067399"/>
          <a:ext cx="419695" cy="91440"/>
        </a:xfrm>
        <a:custGeom>
          <a:avLst/>
          <a:gdLst/>
          <a:ahLst/>
          <a:cxnLst/>
          <a:rect l="0" t="0" r="0" b="0"/>
          <a:pathLst>
            <a:path>
              <a:moveTo>
                <a:pt x="0" y="45720"/>
              </a:moveTo>
              <a:lnTo>
                <a:pt x="419695" y="4572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378677A-DAA0-4E9B-8685-8FF94CDDF852}">
      <dsp:nvSpPr>
        <dsp:cNvPr id="0" name=""/>
        <dsp:cNvSpPr/>
      </dsp:nvSpPr>
      <dsp:spPr>
        <a:xfrm>
          <a:off x="4627066" y="2445538"/>
          <a:ext cx="419695" cy="1667581"/>
        </a:xfrm>
        <a:custGeom>
          <a:avLst/>
          <a:gdLst/>
          <a:ahLst/>
          <a:cxnLst/>
          <a:rect l="0" t="0" r="0" b="0"/>
          <a:pathLst>
            <a:path>
              <a:moveTo>
                <a:pt x="0" y="0"/>
              </a:moveTo>
              <a:lnTo>
                <a:pt x="209847" y="0"/>
              </a:lnTo>
              <a:lnTo>
                <a:pt x="209847" y="1667581"/>
              </a:lnTo>
              <a:lnTo>
                <a:pt x="419695" y="1667581"/>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EAF67E-2C12-4EF2-9A9B-3F46E214E5DF}">
      <dsp:nvSpPr>
        <dsp:cNvPr id="0" name=""/>
        <dsp:cNvSpPr/>
      </dsp:nvSpPr>
      <dsp:spPr>
        <a:xfrm>
          <a:off x="9663410" y="3165054"/>
          <a:ext cx="419695" cy="91440"/>
        </a:xfrm>
        <a:custGeom>
          <a:avLst/>
          <a:gdLst/>
          <a:ahLst/>
          <a:cxnLst/>
          <a:rect l="0" t="0" r="0" b="0"/>
          <a:pathLst>
            <a:path>
              <a:moveTo>
                <a:pt x="0" y="45720"/>
              </a:moveTo>
              <a:lnTo>
                <a:pt x="419695" y="4572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6E125-10E0-4A29-AAAF-7C7D3B470143}">
      <dsp:nvSpPr>
        <dsp:cNvPr id="0" name=""/>
        <dsp:cNvSpPr/>
      </dsp:nvSpPr>
      <dsp:spPr>
        <a:xfrm>
          <a:off x="7145238" y="2644981"/>
          <a:ext cx="419695" cy="565793"/>
        </a:xfrm>
        <a:custGeom>
          <a:avLst/>
          <a:gdLst/>
          <a:ahLst/>
          <a:cxnLst/>
          <a:rect l="0" t="0" r="0" b="0"/>
          <a:pathLst>
            <a:path>
              <a:moveTo>
                <a:pt x="0" y="0"/>
              </a:moveTo>
              <a:lnTo>
                <a:pt x="209847" y="0"/>
              </a:lnTo>
              <a:lnTo>
                <a:pt x="209847" y="565793"/>
              </a:lnTo>
              <a:lnTo>
                <a:pt x="419695" y="565793"/>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BE15D53-C6A7-404F-824E-8D111D33879B}">
      <dsp:nvSpPr>
        <dsp:cNvPr id="0" name=""/>
        <dsp:cNvSpPr/>
      </dsp:nvSpPr>
      <dsp:spPr>
        <a:xfrm>
          <a:off x="9663410" y="2033468"/>
          <a:ext cx="419695" cy="91440"/>
        </a:xfrm>
        <a:custGeom>
          <a:avLst/>
          <a:gdLst/>
          <a:ahLst/>
          <a:cxnLst/>
          <a:rect l="0" t="0" r="0" b="0"/>
          <a:pathLst>
            <a:path>
              <a:moveTo>
                <a:pt x="0" y="45720"/>
              </a:moveTo>
              <a:lnTo>
                <a:pt x="419695" y="4572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C1CFF2-374E-4CC1-B1E5-937E8E9FF1E7}">
      <dsp:nvSpPr>
        <dsp:cNvPr id="0" name=""/>
        <dsp:cNvSpPr/>
      </dsp:nvSpPr>
      <dsp:spPr>
        <a:xfrm>
          <a:off x="7145238" y="2079188"/>
          <a:ext cx="419695" cy="565793"/>
        </a:xfrm>
        <a:custGeom>
          <a:avLst/>
          <a:gdLst/>
          <a:ahLst/>
          <a:cxnLst/>
          <a:rect l="0" t="0" r="0" b="0"/>
          <a:pathLst>
            <a:path>
              <a:moveTo>
                <a:pt x="0" y="565793"/>
              </a:moveTo>
              <a:lnTo>
                <a:pt x="209847" y="565793"/>
              </a:lnTo>
              <a:lnTo>
                <a:pt x="209847" y="0"/>
              </a:lnTo>
              <a:lnTo>
                <a:pt x="419695"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F4A920-4B8C-4460-9E93-8DB9DB07CFC2}">
      <dsp:nvSpPr>
        <dsp:cNvPr id="0" name=""/>
        <dsp:cNvSpPr/>
      </dsp:nvSpPr>
      <dsp:spPr>
        <a:xfrm>
          <a:off x="4627066" y="2445538"/>
          <a:ext cx="419695" cy="199443"/>
        </a:xfrm>
        <a:custGeom>
          <a:avLst/>
          <a:gdLst/>
          <a:ahLst/>
          <a:cxnLst/>
          <a:rect l="0" t="0" r="0" b="0"/>
          <a:pathLst>
            <a:path>
              <a:moveTo>
                <a:pt x="0" y="0"/>
              </a:moveTo>
              <a:lnTo>
                <a:pt x="209847" y="0"/>
              </a:lnTo>
              <a:lnTo>
                <a:pt x="209847" y="199443"/>
              </a:lnTo>
              <a:lnTo>
                <a:pt x="419695" y="199443"/>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5F104FF-6B77-4BF5-BA25-A7A424A7A0E7}">
      <dsp:nvSpPr>
        <dsp:cNvPr id="0" name=""/>
        <dsp:cNvSpPr/>
      </dsp:nvSpPr>
      <dsp:spPr>
        <a:xfrm>
          <a:off x="7145238" y="732237"/>
          <a:ext cx="419695" cy="91440"/>
        </a:xfrm>
        <a:custGeom>
          <a:avLst/>
          <a:gdLst/>
          <a:ahLst/>
          <a:cxnLst/>
          <a:rect l="0" t="0" r="0" b="0"/>
          <a:pathLst>
            <a:path>
              <a:moveTo>
                <a:pt x="0" y="45720"/>
              </a:moveTo>
              <a:lnTo>
                <a:pt x="419695" y="4572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D411251-C827-40B6-9229-B3B36C7FAD7A}">
      <dsp:nvSpPr>
        <dsp:cNvPr id="0" name=""/>
        <dsp:cNvSpPr/>
      </dsp:nvSpPr>
      <dsp:spPr>
        <a:xfrm>
          <a:off x="4627066" y="777957"/>
          <a:ext cx="419695" cy="1667581"/>
        </a:xfrm>
        <a:custGeom>
          <a:avLst/>
          <a:gdLst/>
          <a:ahLst/>
          <a:cxnLst/>
          <a:rect l="0" t="0" r="0" b="0"/>
          <a:pathLst>
            <a:path>
              <a:moveTo>
                <a:pt x="0" y="1667581"/>
              </a:moveTo>
              <a:lnTo>
                <a:pt x="209847" y="1667581"/>
              </a:lnTo>
              <a:lnTo>
                <a:pt x="209847" y="0"/>
              </a:lnTo>
              <a:lnTo>
                <a:pt x="419695" y="0"/>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861D5C0-3626-49F6-89FF-9251D0DD3E98}">
      <dsp:nvSpPr>
        <dsp:cNvPr id="0" name=""/>
        <dsp:cNvSpPr/>
      </dsp:nvSpPr>
      <dsp:spPr>
        <a:xfrm>
          <a:off x="2108894" y="2445538"/>
          <a:ext cx="419695" cy="1660489"/>
        </a:xfrm>
        <a:custGeom>
          <a:avLst/>
          <a:gdLst/>
          <a:ahLst/>
          <a:cxnLst/>
          <a:rect l="0" t="0" r="0" b="0"/>
          <a:pathLst>
            <a:path>
              <a:moveTo>
                <a:pt x="0" y="1660489"/>
              </a:moveTo>
              <a:lnTo>
                <a:pt x="209847" y="1660489"/>
              </a:lnTo>
              <a:lnTo>
                <a:pt x="209847" y="0"/>
              </a:lnTo>
              <a:lnTo>
                <a:pt x="419695" y="0"/>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E1EC077-481C-472E-AF3C-B56DFFCC9EA8}">
      <dsp:nvSpPr>
        <dsp:cNvPr id="0" name=""/>
        <dsp:cNvSpPr/>
      </dsp:nvSpPr>
      <dsp:spPr>
        <a:xfrm>
          <a:off x="10417" y="3786010"/>
          <a:ext cx="2098476"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Sốt</a:t>
          </a:r>
          <a:r>
            <a:rPr lang="en-US" sz="2000" kern="1200" dirty="0">
              <a:latin typeface="Tahoma" panose="020B0604030504040204" pitchFamily="34" charset="0"/>
              <a:ea typeface="Tahoma" panose="020B0604030504040204" pitchFamily="34" charset="0"/>
              <a:cs typeface="Tahoma" panose="020B0604030504040204" pitchFamily="34" charset="0"/>
            </a:rPr>
            <a:t> + </a:t>
          </a:r>
          <a:r>
            <a:rPr lang="en-US" sz="2000" kern="1200" dirty="0" err="1">
              <a:latin typeface="Tahoma" panose="020B0604030504040204" pitchFamily="34" charset="0"/>
              <a:ea typeface="Tahoma" panose="020B0604030504040204" pitchFamily="34" charset="0"/>
              <a:cs typeface="Tahoma" panose="020B0604030504040204" pitchFamily="34" charset="0"/>
            </a:rPr>
            <a:t>phát</a:t>
          </a:r>
          <a:r>
            <a:rPr lang="en-US" sz="2000" kern="1200" dirty="0">
              <a:latin typeface="Tahoma" panose="020B0604030504040204" pitchFamily="34" charset="0"/>
              <a:ea typeface="Tahoma" panose="020B0604030504040204" pitchFamily="34" charset="0"/>
              <a:cs typeface="Tahoma" panose="020B0604030504040204" pitchFamily="34" charset="0"/>
            </a:rPr>
            <a:t> ban</a:t>
          </a:r>
        </a:p>
      </dsp:txBody>
      <dsp:txXfrm>
        <a:off x="10417" y="3786010"/>
        <a:ext cx="2098476" cy="640035"/>
      </dsp:txXfrm>
    </dsp:sp>
    <dsp:sp modelId="{E8F3DFD9-F360-4715-968C-2EAA6B89B950}">
      <dsp:nvSpPr>
        <dsp:cNvPr id="0" name=""/>
        <dsp:cNvSpPr/>
      </dsp:nvSpPr>
      <dsp:spPr>
        <a:xfrm>
          <a:off x="2528589" y="2125520"/>
          <a:ext cx="2098476"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Nhiễm</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trùng</a:t>
          </a:r>
          <a:endParaRPr lang="en-US" sz="2000" kern="1200" dirty="0">
            <a:latin typeface="Tahoma" panose="020B0604030504040204" pitchFamily="34" charset="0"/>
            <a:ea typeface="Tahoma" panose="020B0604030504040204" pitchFamily="34" charset="0"/>
            <a:cs typeface="Tahoma" panose="020B0604030504040204" pitchFamily="34" charset="0"/>
          </a:endParaRPr>
        </a:p>
      </dsp:txBody>
      <dsp:txXfrm>
        <a:off x="2528589" y="2125520"/>
        <a:ext cx="2098476" cy="640035"/>
      </dsp:txXfrm>
    </dsp:sp>
    <dsp:sp modelId="{0F1BF700-EE36-4A09-833D-01B5C64B3E42}">
      <dsp:nvSpPr>
        <dsp:cNvPr id="0" name=""/>
        <dsp:cNvSpPr/>
      </dsp:nvSpPr>
      <dsp:spPr>
        <a:xfrm>
          <a:off x="5046761" y="457939"/>
          <a:ext cx="2098476"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latin typeface="Tahoma" panose="020B0604030504040204" pitchFamily="34" charset="0"/>
              <a:ea typeface="Tahoma" panose="020B0604030504040204" pitchFamily="34" charset="0"/>
              <a:cs typeface="Tahoma" panose="020B0604030504040204" pitchFamily="34" charset="0"/>
            </a:rPr>
            <a:t>Vi khuẩn</a:t>
          </a:r>
        </a:p>
      </dsp:txBody>
      <dsp:txXfrm>
        <a:off x="5046761" y="457939"/>
        <a:ext cx="2098476" cy="640035"/>
      </dsp:txXfrm>
    </dsp:sp>
    <dsp:sp modelId="{E805EB3B-DFC2-403C-802A-C1101025101C}">
      <dsp:nvSpPr>
        <dsp:cNvPr id="0" name=""/>
        <dsp:cNvSpPr/>
      </dsp:nvSpPr>
      <dsp:spPr>
        <a:xfrm>
          <a:off x="7564933" y="59053"/>
          <a:ext cx="2098476" cy="1437807"/>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5715" tIns="5715" rIns="5715" bIns="5715" numCol="1" spcCol="1270" anchor="ctr" anchorCtr="0">
          <a:noAutofit/>
        </a:bodyPr>
        <a:lstStyle/>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Sốt</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tinh</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hồng</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nhiệt</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Hội</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chứng</a:t>
          </a:r>
          <a:r>
            <a:rPr lang="en-US" sz="900" kern="1200" dirty="0">
              <a:latin typeface="Tahoma" panose="020B0604030504040204" pitchFamily="34" charset="0"/>
              <a:ea typeface="Tahoma" panose="020B0604030504040204" pitchFamily="34" charset="0"/>
              <a:cs typeface="Tahoma" panose="020B0604030504040204" pitchFamily="34" charset="0"/>
            </a:rPr>
            <a:t> 4S</a:t>
          </a: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Hội</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chứng</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sốc</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nhiễm</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độc</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Nhiễm</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trùng</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máu</a:t>
          </a:r>
          <a:r>
            <a:rPr lang="en-US" sz="900" kern="1200" dirty="0">
              <a:latin typeface="Tahoma" panose="020B0604030504040204" pitchFamily="34" charset="0"/>
              <a:ea typeface="Tahoma" panose="020B0604030504040204" pitchFamily="34" charset="0"/>
              <a:cs typeface="Tahoma" panose="020B0604030504040204" pitchFamily="34" charset="0"/>
            </a:rPr>
            <a:t> do </a:t>
          </a:r>
          <a:r>
            <a:rPr lang="en-US" sz="900" kern="1200" dirty="0" err="1">
              <a:latin typeface="Tahoma" panose="020B0604030504040204" pitchFamily="34" charset="0"/>
              <a:ea typeface="Tahoma" panose="020B0604030504040204" pitchFamily="34" charset="0"/>
              <a:cs typeface="Tahoma" panose="020B0604030504040204" pitchFamily="34" charset="0"/>
            </a:rPr>
            <a:t>não</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mô</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cầu</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Nhiễm</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leptospira</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Mycoplasma</a:t>
          </a:r>
        </a:p>
        <a:p>
          <a:pPr marL="0" lvl="0" indent="0" algn="l" defTabSz="400050">
            <a:lnSpc>
              <a:spcPct val="90000"/>
            </a:lnSpc>
            <a:spcBef>
              <a:spcPct val="0"/>
            </a:spcBef>
            <a:spcAft>
              <a:spcPct val="35000"/>
            </a:spcAft>
            <a:buNone/>
          </a:pPr>
          <a:r>
            <a:rPr lang="en-US" sz="900" kern="1200" dirty="0" err="1">
              <a:latin typeface="Tahoma" panose="020B0604030504040204" pitchFamily="34" charset="0"/>
              <a:ea typeface="Tahoma" panose="020B0604030504040204" pitchFamily="34" charset="0"/>
              <a:cs typeface="Tahoma" panose="020B0604030504040204" pitchFamily="34" charset="0"/>
            </a:rPr>
            <a:t>Ricketsie</a:t>
          </a:r>
          <a:endParaRPr lang="en-US" sz="900" kern="1200" dirty="0">
            <a:latin typeface="Tahoma" panose="020B0604030504040204" pitchFamily="34" charset="0"/>
            <a:ea typeface="Tahoma" panose="020B0604030504040204" pitchFamily="34" charset="0"/>
            <a:cs typeface="Tahoma" panose="020B0604030504040204" pitchFamily="34" charset="0"/>
          </a:endParaRPr>
        </a:p>
      </dsp:txBody>
      <dsp:txXfrm>
        <a:off x="7564933" y="59053"/>
        <a:ext cx="2098476" cy="1437807"/>
      </dsp:txXfrm>
    </dsp:sp>
    <dsp:sp modelId="{EDFDF346-CCFC-4A29-9548-A3440A7F5D87}">
      <dsp:nvSpPr>
        <dsp:cNvPr id="0" name=""/>
        <dsp:cNvSpPr/>
      </dsp:nvSpPr>
      <dsp:spPr>
        <a:xfrm>
          <a:off x="5046761" y="2324963"/>
          <a:ext cx="2098476"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latin typeface="Tahoma" panose="020B0604030504040204" pitchFamily="34" charset="0"/>
              <a:ea typeface="Tahoma" panose="020B0604030504040204" pitchFamily="34" charset="0"/>
              <a:cs typeface="Tahoma" panose="020B0604030504040204" pitchFamily="34" charset="0"/>
            </a:rPr>
            <a:t>Virus</a:t>
          </a:r>
        </a:p>
      </dsp:txBody>
      <dsp:txXfrm>
        <a:off x="5046761" y="2324963"/>
        <a:ext cx="2098476" cy="640035"/>
      </dsp:txXfrm>
    </dsp:sp>
    <dsp:sp modelId="{7790341F-25F4-404D-90D4-2613D17D2105}">
      <dsp:nvSpPr>
        <dsp:cNvPr id="0" name=""/>
        <dsp:cNvSpPr/>
      </dsp:nvSpPr>
      <dsp:spPr>
        <a:xfrm>
          <a:off x="7564933" y="1759170"/>
          <a:ext cx="2098476"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pt-BR" sz="900" kern="1200">
              <a:latin typeface="Tahoma" panose="020B0604030504040204" pitchFamily="34" charset="0"/>
              <a:ea typeface="Tahoma" panose="020B0604030504040204" pitchFamily="34" charset="0"/>
              <a:cs typeface="Tahoma" panose="020B0604030504040204" pitchFamily="34" charset="0"/>
            </a:rPr>
            <a:t>Phát ban do virus cổ điển</a:t>
          </a:r>
          <a:endParaRPr lang="en-US" sz="900" kern="1200">
            <a:latin typeface="Tahoma" panose="020B0604030504040204" pitchFamily="34" charset="0"/>
            <a:ea typeface="Tahoma" panose="020B0604030504040204" pitchFamily="34" charset="0"/>
            <a:cs typeface="Tahoma" panose="020B0604030504040204" pitchFamily="34" charset="0"/>
          </a:endParaRPr>
        </a:p>
      </dsp:txBody>
      <dsp:txXfrm>
        <a:off x="7564933" y="1759170"/>
        <a:ext cx="2098476" cy="640035"/>
      </dsp:txXfrm>
    </dsp:sp>
    <dsp:sp modelId="{195AAFE0-70AF-4BD1-A67A-87273601383C}">
      <dsp:nvSpPr>
        <dsp:cNvPr id="0" name=""/>
        <dsp:cNvSpPr/>
      </dsp:nvSpPr>
      <dsp:spPr>
        <a:xfrm>
          <a:off x="10083105" y="1612362"/>
          <a:ext cx="2098476" cy="933651"/>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l" defTabSz="400050">
            <a:lnSpc>
              <a:spcPct val="90000"/>
            </a:lnSpc>
            <a:spcBef>
              <a:spcPct val="0"/>
            </a:spcBef>
            <a:spcAft>
              <a:spcPct val="35000"/>
            </a:spcAft>
            <a:buNone/>
          </a:pP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Sởi</a:t>
          </a:r>
          <a:r>
            <a:rPr lang="en-US" sz="900" kern="1200" dirty="0">
              <a:latin typeface="Tahoma" panose="020B0604030504040204" pitchFamily="34" charset="0"/>
              <a:ea typeface="Tahoma" panose="020B0604030504040204" pitchFamily="34" charset="0"/>
              <a:cs typeface="Tahoma" panose="020B0604030504040204" pitchFamily="34" charset="0"/>
            </a:rPr>
            <a:t> </a:t>
          </a: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Rubella</a:t>
          </a: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Sốt</a:t>
          </a:r>
          <a:r>
            <a:rPr lang="en-US" sz="900" kern="1200" dirty="0">
              <a:latin typeface="Tahoma" panose="020B0604030504040204" pitchFamily="34" charset="0"/>
              <a:ea typeface="Tahoma" panose="020B0604030504040204" pitchFamily="34" charset="0"/>
              <a:cs typeface="Tahoma" panose="020B0604030504040204" pitchFamily="34" charset="0"/>
            </a:rPr>
            <a:t> ban </a:t>
          </a:r>
          <a:r>
            <a:rPr lang="en-US" sz="900" kern="1200" dirty="0" err="1">
              <a:latin typeface="Tahoma" panose="020B0604030504040204" pitchFamily="34" charset="0"/>
              <a:ea typeface="Tahoma" panose="020B0604030504040204" pitchFamily="34" charset="0"/>
              <a:cs typeface="Tahoma" panose="020B0604030504040204" pitchFamily="34" charset="0"/>
            </a:rPr>
            <a:t>đào</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Rosela</a:t>
          </a:r>
          <a:r>
            <a:rPr lang="en-US" sz="900" kern="1200" dirty="0">
              <a:latin typeface="Tahoma" panose="020B0604030504040204" pitchFamily="34" charset="0"/>
              <a:ea typeface="Tahoma" panose="020B0604030504040204" pitchFamily="34" charset="0"/>
              <a:cs typeface="Tahoma" panose="020B0604030504040204" pitchFamily="34" charset="0"/>
            </a:rPr>
            <a:t> infantum)</a:t>
          </a: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Nhiễm</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trùng</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đơn</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nhân</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endParaRPr lang="en-US" sz="700" kern="1200" dirty="0">
            <a:latin typeface="Tahoma" panose="020B0604030504040204" pitchFamily="34" charset="0"/>
            <a:ea typeface="Tahoma" panose="020B0604030504040204" pitchFamily="34" charset="0"/>
            <a:cs typeface="Tahoma" panose="020B0604030504040204" pitchFamily="34" charset="0"/>
          </a:endParaRPr>
        </a:p>
      </dsp:txBody>
      <dsp:txXfrm>
        <a:off x="10083105" y="1612362"/>
        <a:ext cx="2098476" cy="933651"/>
      </dsp:txXfrm>
    </dsp:sp>
    <dsp:sp modelId="{D913CF37-9144-4C95-93B9-A1CA5DC4A779}">
      <dsp:nvSpPr>
        <dsp:cNvPr id="0" name=""/>
        <dsp:cNvSpPr/>
      </dsp:nvSpPr>
      <dsp:spPr>
        <a:xfrm>
          <a:off x="7564933" y="2890757"/>
          <a:ext cx="2098476"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a:latin typeface="Tahoma" panose="020B0604030504040204" pitchFamily="34" charset="0"/>
              <a:ea typeface="Tahoma" panose="020B0604030504040204" pitchFamily="34" charset="0"/>
              <a:cs typeface="Tahoma" panose="020B0604030504040204" pitchFamily="34" charset="0"/>
            </a:rPr>
            <a:t>Virus khác</a:t>
          </a:r>
        </a:p>
        <a:p>
          <a:pPr marL="0" lvl="0" indent="0" algn="ctr" defTabSz="400050">
            <a:lnSpc>
              <a:spcPct val="90000"/>
            </a:lnSpc>
            <a:spcBef>
              <a:spcPct val="0"/>
            </a:spcBef>
            <a:spcAft>
              <a:spcPct val="35000"/>
            </a:spcAft>
            <a:buNone/>
          </a:pPr>
          <a:endParaRPr lang="en-US" sz="700" kern="1200">
            <a:latin typeface="Tahoma" panose="020B0604030504040204" pitchFamily="34" charset="0"/>
            <a:ea typeface="Tahoma" panose="020B0604030504040204" pitchFamily="34" charset="0"/>
            <a:cs typeface="Tahoma" panose="020B0604030504040204" pitchFamily="34" charset="0"/>
          </a:endParaRPr>
        </a:p>
      </dsp:txBody>
      <dsp:txXfrm>
        <a:off x="7564933" y="2890757"/>
        <a:ext cx="2098476" cy="640035"/>
      </dsp:txXfrm>
    </dsp:sp>
    <dsp:sp modelId="{996A7CDC-F800-423D-9FF7-BD72B84059BC}">
      <dsp:nvSpPr>
        <dsp:cNvPr id="0" name=""/>
        <dsp:cNvSpPr/>
      </dsp:nvSpPr>
      <dsp:spPr>
        <a:xfrm>
          <a:off x="10083105" y="2808323"/>
          <a:ext cx="2098476" cy="804902"/>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marL="0" lvl="0" indent="0" algn="l" defTabSz="311150">
            <a:lnSpc>
              <a:spcPct val="90000"/>
            </a:lnSpc>
            <a:spcBef>
              <a:spcPct val="0"/>
            </a:spcBef>
            <a:spcAft>
              <a:spcPct val="35000"/>
            </a:spcAft>
            <a:buNone/>
          </a:pPr>
          <a:endParaRPr lang="en-US" sz="7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3111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Enterovirus</a:t>
          </a:r>
        </a:p>
        <a:p>
          <a:pPr marL="0" lvl="0" indent="0" algn="l" defTabSz="3111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Adenovirus</a:t>
          </a:r>
        </a:p>
        <a:p>
          <a:pPr marL="0" lvl="0" indent="0" algn="l" defTabSz="3111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Sốt</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xuất</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huyết</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3111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Viêm</a:t>
          </a:r>
          <a:r>
            <a:rPr lang="en-US" sz="900" kern="1200" dirty="0">
              <a:latin typeface="Tahoma" panose="020B0604030504040204" pitchFamily="34" charset="0"/>
              <a:ea typeface="Tahoma" panose="020B0604030504040204" pitchFamily="34" charset="0"/>
              <a:cs typeface="Tahoma" panose="020B0604030504040204" pitchFamily="34" charset="0"/>
            </a:rPr>
            <a:t> da </a:t>
          </a:r>
          <a:r>
            <a:rPr lang="en-US" sz="900" kern="1200" dirty="0" err="1">
              <a:latin typeface="Tahoma" panose="020B0604030504040204" pitchFamily="34" charset="0"/>
              <a:ea typeface="Tahoma" panose="020B0604030504040204" pitchFamily="34" charset="0"/>
              <a:cs typeface="Tahoma" panose="020B0604030504040204" pitchFamily="34" charset="0"/>
            </a:rPr>
            <a:t>đầu</a:t>
          </a:r>
          <a:r>
            <a:rPr lang="en-US" sz="900" kern="1200" dirty="0">
              <a:latin typeface="Tahoma" panose="020B0604030504040204" pitchFamily="34" charset="0"/>
              <a:ea typeface="Tahoma" panose="020B0604030504040204" pitchFamily="34" charset="0"/>
              <a:cs typeface="Tahoma" panose="020B0604030504040204" pitchFamily="34" charset="0"/>
            </a:rPr>
            <a:t> chi </a:t>
          </a:r>
          <a:r>
            <a:rPr lang="en-US" sz="900" kern="1200" dirty="0" err="1">
              <a:latin typeface="Tahoma" panose="020B0604030504040204" pitchFamily="34" charset="0"/>
              <a:ea typeface="Tahoma" panose="020B0604030504040204" pitchFamily="34" charset="0"/>
              <a:cs typeface="Tahoma" panose="020B0604030504040204" pitchFamily="34" charset="0"/>
            </a:rPr>
            <a:t>dạng</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sẩn</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311150">
            <a:lnSpc>
              <a:spcPct val="90000"/>
            </a:lnSpc>
            <a:spcBef>
              <a:spcPct val="0"/>
            </a:spcBef>
            <a:spcAft>
              <a:spcPct val="35000"/>
            </a:spcAft>
            <a:buNone/>
          </a:pPr>
          <a:endParaRPr lang="en-US" sz="700" kern="1200" dirty="0">
            <a:latin typeface="Tahoma" panose="020B0604030504040204" pitchFamily="34" charset="0"/>
            <a:ea typeface="Tahoma" panose="020B0604030504040204" pitchFamily="34" charset="0"/>
            <a:cs typeface="Tahoma" panose="020B0604030504040204" pitchFamily="34" charset="0"/>
          </a:endParaRPr>
        </a:p>
      </dsp:txBody>
      <dsp:txXfrm>
        <a:off x="10083105" y="2808323"/>
        <a:ext cx="2098476" cy="804902"/>
      </dsp:txXfrm>
    </dsp:sp>
    <dsp:sp modelId="{33DBFAA6-DD60-45DD-833C-747CB6C379FC}">
      <dsp:nvSpPr>
        <dsp:cNvPr id="0" name=""/>
        <dsp:cNvSpPr/>
      </dsp:nvSpPr>
      <dsp:spPr>
        <a:xfrm>
          <a:off x="5046761" y="3793102"/>
          <a:ext cx="2098476"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latin typeface="Tahoma" panose="020B0604030504040204" pitchFamily="34" charset="0"/>
              <a:ea typeface="Tahoma" panose="020B0604030504040204" pitchFamily="34" charset="0"/>
              <a:cs typeface="Tahoma" panose="020B0604030504040204" pitchFamily="34" charset="0"/>
            </a:rPr>
            <a:t>Căn nguyên khác</a:t>
          </a:r>
        </a:p>
      </dsp:txBody>
      <dsp:txXfrm>
        <a:off x="5046761" y="3793102"/>
        <a:ext cx="2098476" cy="640035"/>
      </dsp:txXfrm>
    </dsp:sp>
    <dsp:sp modelId="{A9822A6C-05A1-40D5-B799-D1CAB5F7FE07}">
      <dsp:nvSpPr>
        <dsp:cNvPr id="0" name=""/>
        <dsp:cNvSpPr/>
      </dsp:nvSpPr>
      <dsp:spPr>
        <a:xfrm>
          <a:off x="7564933" y="3793102"/>
          <a:ext cx="2098476"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5715" tIns="5715" rIns="5715" bIns="5715" numCol="1" spcCol="1270" anchor="ctr" anchorCtr="0">
          <a:noAutofit/>
        </a:bodyPr>
        <a:lstStyle/>
        <a:p>
          <a:pPr marL="0" lvl="0" indent="0" algn="l" defTabSz="400050">
            <a:lnSpc>
              <a:spcPct val="90000"/>
            </a:lnSpc>
            <a:spcBef>
              <a:spcPct val="0"/>
            </a:spcBef>
            <a:spcAft>
              <a:spcPct val="35000"/>
            </a:spcAft>
            <a:buNone/>
          </a:pPr>
          <a:r>
            <a:rPr lang="en-US" sz="900" i="0" kern="1200" dirty="0" err="1">
              <a:latin typeface="Tahoma" panose="020B0604030504040204" pitchFamily="34" charset="0"/>
              <a:ea typeface="Tahoma" panose="020B0604030504040204" pitchFamily="34" charset="0"/>
              <a:cs typeface="Tahoma" panose="020B0604030504040204" pitchFamily="34" charset="0"/>
            </a:rPr>
            <a:t>Nấm</a:t>
          </a:r>
          <a:r>
            <a:rPr lang="en-US" sz="900" i="0" kern="1200" dirty="0">
              <a:latin typeface="Tahoma" panose="020B0604030504040204" pitchFamily="34" charset="0"/>
              <a:ea typeface="Tahoma" panose="020B0604030504040204" pitchFamily="34" charset="0"/>
              <a:cs typeface="Tahoma" panose="020B0604030504040204" pitchFamily="34" charset="0"/>
            </a:rPr>
            <a:t> :</a:t>
          </a:r>
          <a:r>
            <a:rPr lang="en-US" sz="900" b="0" i="0" kern="1200" dirty="0">
              <a:latin typeface="Tahoma" panose="020B0604030504040204" pitchFamily="34" charset="0"/>
              <a:ea typeface="Tahoma" panose="020B0604030504040204" pitchFamily="34" charset="0"/>
              <a:cs typeface="Tahoma" panose="020B0604030504040204" pitchFamily="34" charset="0"/>
            </a:rPr>
            <a:t>Candida, Cryptococcus neoformans</a:t>
          </a:r>
          <a:endParaRPr lang="en-US" sz="900" i="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i="0" kern="1200" dirty="0" err="1">
              <a:latin typeface="Tahoma" panose="020B0604030504040204" pitchFamily="34" charset="0"/>
              <a:ea typeface="Tahoma" panose="020B0604030504040204" pitchFamily="34" charset="0"/>
              <a:cs typeface="Tahoma" panose="020B0604030504040204" pitchFamily="34" charset="0"/>
            </a:rPr>
            <a:t>Kí</a:t>
          </a:r>
          <a:r>
            <a:rPr lang="en-US" sz="900" i="0" kern="1200" dirty="0">
              <a:latin typeface="Tahoma" panose="020B0604030504040204" pitchFamily="34" charset="0"/>
              <a:ea typeface="Tahoma" panose="020B0604030504040204" pitchFamily="34" charset="0"/>
              <a:cs typeface="Tahoma" panose="020B0604030504040204" pitchFamily="34" charset="0"/>
            </a:rPr>
            <a:t> </a:t>
          </a:r>
          <a:r>
            <a:rPr lang="en-US" sz="900" i="0" kern="1200" dirty="0" err="1">
              <a:latin typeface="Tahoma" panose="020B0604030504040204" pitchFamily="34" charset="0"/>
              <a:ea typeface="Tahoma" panose="020B0604030504040204" pitchFamily="34" charset="0"/>
              <a:cs typeface="Tahoma" panose="020B0604030504040204" pitchFamily="34" charset="0"/>
            </a:rPr>
            <a:t>sinh</a:t>
          </a:r>
          <a:r>
            <a:rPr lang="en-US" sz="900" i="0" kern="1200" dirty="0">
              <a:latin typeface="Tahoma" panose="020B0604030504040204" pitchFamily="34" charset="0"/>
              <a:ea typeface="Tahoma" panose="020B0604030504040204" pitchFamily="34" charset="0"/>
              <a:cs typeface="Tahoma" panose="020B0604030504040204" pitchFamily="34" charset="0"/>
            </a:rPr>
            <a:t> </a:t>
          </a:r>
          <a:r>
            <a:rPr lang="en-US" sz="900" i="0" kern="1200" dirty="0" err="1">
              <a:latin typeface="Tahoma" panose="020B0604030504040204" pitchFamily="34" charset="0"/>
              <a:ea typeface="Tahoma" panose="020B0604030504040204" pitchFamily="34" charset="0"/>
              <a:cs typeface="Tahoma" panose="020B0604030504040204" pitchFamily="34" charset="0"/>
            </a:rPr>
            <a:t>trùng</a:t>
          </a:r>
          <a:r>
            <a:rPr lang="en-US" sz="900" i="0" kern="1200" dirty="0">
              <a:latin typeface="Tahoma" panose="020B0604030504040204" pitchFamily="34" charset="0"/>
              <a:ea typeface="Tahoma" panose="020B0604030504040204" pitchFamily="34" charset="0"/>
              <a:cs typeface="Tahoma" panose="020B0604030504040204" pitchFamily="34" charset="0"/>
            </a:rPr>
            <a:t>: </a:t>
          </a:r>
          <a:r>
            <a:rPr lang="en-US" sz="900" b="0" i="0" kern="1200" dirty="0" err="1">
              <a:latin typeface="Tahoma" panose="020B0604030504040204" pitchFamily="34" charset="0"/>
              <a:ea typeface="Tahoma" panose="020B0604030504040204" pitchFamily="34" charset="0"/>
              <a:cs typeface="Tahoma" panose="020B0604030504040204" pitchFamily="34" charset="0"/>
            </a:rPr>
            <a:t>Strongyloides</a:t>
          </a:r>
          <a:r>
            <a:rPr lang="en-US" sz="900" b="0" i="0" kern="1200" dirty="0">
              <a:latin typeface="Tahoma" panose="020B0604030504040204" pitchFamily="34" charset="0"/>
              <a:ea typeface="Tahoma" panose="020B0604030504040204" pitchFamily="34" charset="0"/>
              <a:cs typeface="Tahoma" panose="020B0604030504040204" pitchFamily="34" charset="0"/>
            </a:rPr>
            <a:t> </a:t>
          </a:r>
          <a:r>
            <a:rPr lang="en-US" sz="900" b="0" i="0" kern="1200" dirty="0" err="1">
              <a:latin typeface="Tahoma" panose="020B0604030504040204" pitchFamily="34" charset="0"/>
              <a:ea typeface="Tahoma" panose="020B0604030504040204" pitchFamily="34" charset="0"/>
              <a:cs typeface="Tahoma" panose="020B0604030504040204" pitchFamily="34" charset="0"/>
            </a:rPr>
            <a:t>stercoralis</a:t>
          </a:r>
          <a:endParaRPr lang="en-US" sz="900" b="0" i="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b="0" i="0" kern="1200" dirty="0">
              <a:latin typeface="Tahoma" panose="020B0604030504040204" pitchFamily="34" charset="0"/>
              <a:ea typeface="Tahoma" panose="020B0604030504040204" pitchFamily="34" charset="0"/>
              <a:cs typeface="Tahoma" panose="020B0604030504040204" pitchFamily="34" charset="0"/>
            </a:rPr>
            <a:t>Toxoplasma gondii</a:t>
          </a:r>
          <a:endParaRPr lang="en-US" sz="900" i="0" kern="1200" dirty="0">
            <a:latin typeface="Tahoma" panose="020B0604030504040204" pitchFamily="34" charset="0"/>
            <a:ea typeface="Tahoma" panose="020B0604030504040204" pitchFamily="34" charset="0"/>
            <a:cs typeface="Tahoma" panose="020B0604030504040204" pitchFamily="34" charset="0"/>
          </a:endParaRPr>
        </a:p>
      </dsp:txBody>
      <dsp:txXfrm>
        <a:off x="7564933" y="3793102"/>
        <a:ext cx="2098476" cy="640035"/>
      </dsp:txXfrm>
    </dsp:sp>
    <dsp:sp modelId="{2FB776E9-EAC8-4A16-BCBC-07A355F7E72F}">
      <dsp:nvSpPr>
        <dsp:cNvPr id="0" name=""/>
        <dsp:cNvSpPr/>
      </dsp:nvSpPr>
      <dsp:spPr>
        <a:xfrm>
          <a:off x="2528589" y="5446499"/>
          <a:ext cx="2294893"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Không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nhiễm</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trùng</a:t>
          </a:r>
          <a:endParaRPr lang="en-US" sz="2000" kern="1200" dirty="0">
            <a:latin typeface="Tahoma" panose="020B0604030504040204" pitchFamily="34" charset="0"/>
            <a:ea typeface="Tahoma" panose="020B0604030504040204" pitchFamily="34" charset="0"/>
            <a:cs typeface="Tahoma" panose="020B0604030504040204" pitchFamily="34" charset="0"/>
          </a:endParaRPr>
        </a:p>
        <a:p>
          <a:pPr marL="0" lvl="0" indent="0" algn="ctr" defTabSz="889000">
            <a:lnSpc>
              <a:spcPct val="90000"/>
            </a:lnSpc>
            <a:spcBef>
              <a:spcPct val="0"/>
            </a:spcBef>
            <a:spcAft>
              <a:spcPct val="35000"/>
            </a:spcAft>
            <a:buNone/>
          </a:pPr>
          <a:endParaRPr lang="en-US" sz="600" kern="1200" dirty="0">
            <a:latin typeface="Tahoma" panose="020B0604030504040204" pitchFamily="34" charset="0"/>
            <a:ea typeface="Tahoma" panose="020B0604030504040204" pitchFamily="34" charset="0"/>
            <a:cs typeface="Tahoma" panose="020B0604030504040204" pitchFamily="34" charset="0"/>
          </a:endParaRPr>
        </a:p>
      </dsp:txBody>
      <dsp:txXfrm>
        <a:off x="2528589" y="5446499"/>
        <a:ext cx="2294893" cy="640035"/>
      </dsp:txXfrm>
    </dsp:sp>
    <dsp:sp modelId="{69D9B723-F034-492A-8E13-AD27A1A0C9CA}">
      <dsp:nvSpPr>
        <dsp:cNvPr id="0" name=""/>
        <dsp:cNvSpPr/>
      </dsp:nvSpPr>
      <dsp:spPr>
        <a:xfrm>
          <a:off x="5243179" y="4772590"/>
          <a:ext cx="2098476" cy="640035"/>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Dị</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ứng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thuốc</a:t>
          </a:r>
          <a:endParaRPr lang="en-US" sz="2000" kern="1200" dirty="0">
            <a:latin typeface="Tahoma" panose="020B0604030504040204" pitchFamily="34" charset="0"/>
            <a:ea typeface="Tahoma" panose="020B0604030504040204" pitchFamily="34" charset="0"/>
            <a:cs typeface="Tahoma" panose="020B0604030504040204" pitchFamily="34" charset="0"/>
          </a:endParaRPr>
        </a:p>
      </dsp:txBody>
      <dsp:txXfrm>
        <a:off x="5243179" y="4772590"/>
        <a:ext cx="2098476" cy="640035"/>
      </dsp:txXfrm>
    </dsp:sp>
    <dsp:sp modelId="{5260659E-4149-4A61-8C38-81AFBEABCB73}">
      <dsp:nvSpPr>
        <dsp:cNvPr id="0" name=""/>
        <dsp:cNvSpPr/>
      </dsp:nvSpPr>
      <dsp:spPr>
        <a:xfrm>
          <a:off x="7761351" y="4695446"/>
          <a:ext cx="2098476" cy="794322"/>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5715" tIns="5715" rIns="5715" bIns="5715" numCol="1" spcCol="1270" anchor="ctr" anchorCtr="0">
          <a:noAutofit/>
        </a:bodyPr>
        <a:lstStyle/>
        <a:p>
          <a:pPr marL="0" lvl="0" indent="0" algn="l" defTabSz="400050">
            <a:lnSpc>
              <a:spcPct val="90000"/>
            </a:lnSpc>
            <a:spcBef>
              <a:spcPct val="0"/>
            </a:spcBef>
            <a:spcAft>
              <a:spcPct val="35000"/>
            </a:spcAft>
            <a:buNone/>
          </a:pP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Phát</a:t>
          </a:r>
          <a:r>
            <a:rPr lang="en-US" sz="900" kern="1200" dirty="0">
              <a:latin typeface="Tahoma" panose="020B0604030504040204" pitchFamily="34" charset="0"/>
              <a:ea typeface="Tahoma" panose="020B0604030504040204" pitchFamily="34" charset="0"/>
              <a:cs typeface="Tahoma" panose="020B0604030504040204" pitchFamily="34" charset="0"/>
            </a:rPr>
            <a:t> ban </a:t>
          </a:r>
          <a:r>
            <a:rPr lang="en-US" sz="900" kern="1200" dirty="0" err="1">
              <a:latin typeface="Tahoma" panose="020B0604030504040204" pitchFamily="34" charset="0"/>
              <a:ea typeface="Tahoma" panose="020B0604030504040204" pitchFamily="34" charset="0"/>
              <a:cs typeface="Tahoma" panose="020B0604030504040204" pitchFamily="34" charset="0"/>
            </a:rPr>
            <a:t>dạng</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dát</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sẩn</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Hội</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chứng</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quá</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mẫn</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muộn</a:t>
          </a:r>
          <a:r>
            <a:rPr lang="en-US" sz="900" kern="1200" dirty="0">
              <a:latin typeface="Tahoma" panose="020B0604030504040204" pitchFamily="34" charset="0"/>
              <a:ea typeface="Tahoma" panose="020B0604030504040204" pitchFamily="34" charset="0"/>
              <a:cs typeface="Tahoma" panose="020B0604030504040204" pitchFamily="34" charset="0"/>
            </a:rPr>
            <a:t> do </a:t>
          </a:r>
          <a:r>
            <a:rPr lang="en-US" sz="900" kern="1200" dirty="0" err="1">
              <a:latin typeface="Tahoma" panose="020B0604030504040204" pitchFamily="34" charset="0"/>
              <a:ea typeface="Tahoma" panose="020B0604030504040204" pitchFamily="34" charset="0"/>
              <a:cs typeface="Tahoma" panose="020B0604030504040204" pitchFamily="34" charset="0"/>
            </a:rPr>
            <a:t>thuốc</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Hồng</a:t>
          </a:r>
          <a:r>
            <a:rPr lang="en-US" sz="900" kern="1200" dirty="0">
              <a:latin typeface="Tahoma" panose="020B0604030504040204" pitchFamily="34" charset="0"/>
              <a:ea typeface="Tahoma" panose="020B0604030504040204" pitchFamily="34" charset="0"/>
              <a:cs typeface="Tahoma" panose="020B0604030504040204" pitchFamily="34" charset="0"/>
            </a:rPr>
            <a:t> ban </a:t>
          </a:r>
          <a:r>
            <a:rPr lang="en-US" sz="900" kern="1200" dirty="0" err="1">
              <a:latin typeface="Tahoma" panose="020B0604030504040204" pitchFamily="34" charset="0"/>
              <a:ea typeface="Tahoma" panose="020B0604030504040204" pitchFamily="34" charset="0"/>
              <a:cs typeface="Tahoma" panose="020B0604030504040204" pitchFamily="34" charset="0"/>
            </a:rPr>
            <a:t>đa</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dạng</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Hội</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chứng</a:t>
          </a:r>
          <a:r>
            <a:rPr lang="en-US" sz="900" kern="1200" dirty="0">
              <a:latin typeface="Tahoma" panose="020B0604030504040204" pitchFamily="34" charset="0"/>
              <a:ea typeface="Tahoma" panose="020B0604030504040204" pitchFamily="34" charset="0"/>
              <a:cs typeface="Tahoma" panose="020B0604030504040204" pitchFamily="34" charset="0"/>
            </a:rPr>
            <a:t> Stevens Johnson</a:t>
          </a:r>
        </a:p>
        <a:p>
          <a:pPr marL="0" lvl="0" indent="0" algn="l" defTabSz="400050">
            <a:lnSpc>
              <a:spcPct val="90000"/>
            </a:lnSpc>
            <a:spcBef>
              <a:spcPct val="0"/>
            </a:spcBef>
            <a:spcAft>
              <a:spcPct val="35000"/>
            </a:spcAft>
            <a:buNone/>
          </a:pPr>
          <a:endParaRPr lang="en-US" sz="700" kern="1200" dirty="0">
            <a:latin typeface="Tahoma" panose="020B0604030504040204" pitchFamily="34" charset="0"/>
            <a:ea typeface="Tahoma" panose="020B0604030504040204" pitchFamily="34" charset="0"/>
            <a:cs typeface="Tahoma" panose="020B0604030504040204" pitchFamily="34" charset="0"/>
          </a:endParaRPr>
        </a:p>
      </dsp:txBody>
      <dsp:txXfrm>
        <a:off x="7761351" y="4695446"/>
        <a:ext cx="2098476" cy="794322"/>
      </dsp:txXfrm>
    </dsp:sp>
    <dsp:sp modelId="{26F1B786-0613-4D6A-B1AD-81FBD1505704}">
      <dsp:nvSpPr>
        <dsp:cNvPr id="0" name=""/>
        <dsp:cNvSpPr/>
      </dsp:nvSpPr>
      <dsp:spPr>
        <a:xfrm>
          <a:off x="5243179" y="5790580"/>
          <a:ext cx="2098476" cy="969864"/>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Bệnh</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lý</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miễn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dịch</a:t>
          </a:r>
          <a:endParaRPr lang="en-US" sz="2000" kern="1200" dirty="0">
            <a:latin typeface="Tahoma" panose="020B0604030504040204" pitchFamily="34" charset="0"/>
            <a:ea typeface="Tahoma" panose="020B0604030504040204" pitchFamily="34" charset="0"/>
            <a:cs typeface="Tahoma" panose="020B0604030504040204" pitchFamily="34" charset="0"/>
          </a:endParaRPr>
        </a:p>
        <a:p>
          <a:pPr marL="0" lvl="0" indent="0" algn="ctr" defTabSz="889000">
            <a:lnSpc>
              <a:spcPct val="90000"/>
            </a:lnSpc>
            <a:spcBef>
              <a:spcPct val="0"/>
            </a:spcBef>
            <a:spcAft>
              <a:spcPct val="35000"/>
            </a:spcAft>
            <a:buNone/>
          </a:pPr>
          <a:endParaRPr lang="en-US" sz="600" kern="1200" dirty="0">
            <a:latin typeface="Tahoma" panose="020B0604030504040204" pitchFamily="34" charset="0"/>
            <a:ea typeface="Tahoma" panose="020B0604030504040204" pitchFamily="34" charset="0"/>
            <a:cs typeface="Tahoma" panose="020B0604030504040204" pitchFamily="34" charset="0"/>
          </a:endParaRPr>
        </a:p>
      </dsp:txBody>
      <dsp:txXfrm>
        <a:off x="5243179" y="5790580"/>
        <a:ext cx="2098476" cy="969864"/>
      </dsp:txXfrm>
    </dsp:sp>
    <dsp:sp modelId="{C6FC766F-9096-40BE-99C2-2409B73557C6}">
      <dsp:nvSpPr>
        <dsp:cNvPr id="0" name=""/>
        <dsp:cNvSpPr/>
      </dsp:nvSpPr>
      <dsp:spPr>
        <a:xfrm>
          <a:off x="7761351" y="5752078"/>
          <a:ext cx="2098476" cy="1046867"/>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5715" tIns="5715" rIns="5715" bIns="5715" numCol="1" spcCol="1270" anchor="ctr" anchorCtr="0">
          <a:noAutofit/>
        </a:bodyPr>
        <a:lstStyle/>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Bệnh</a:t>
          </a:r>
          <a:r>
            <a:rPr lang="en-US" sz="900" kern="1200" dirty="0">
              <a:latin typeface="Tahoma" panose="020B0604030504040204" pitchFamily="34" charset="0"/>
              <a:ea typeface="Tahoma" panose="020B0604030504040204" pitchFamily="34" charset="0"/>
              <a:cs typeface="Tahoma" panose="020B0604030504040204" pitchFamily="34" charset="0"/>
            </a:rPr>
            <a:t> Kawasaki</a:t>
          </a: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MIS-C</a:t>
          </a: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SLE</a:t>
          </a: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Viêm</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bì</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cơ</a:t>
          </a:r>
          <a:endParaRPr lang="en-US" sz="9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400050">
            <a:lnSpc>
              <a:spcPct val="90000"/>
            </a:lnSpc>
            <a:spcBef>
              <a:spcPct val="0"/>
            </a:spcBef>
            <a:spcAft>
              <a:spcPct val="35000"/>
            </a:spcAft>
            <a:buNone/>
          </a:pP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Viêm</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khớp</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dạng</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thấp</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tuổi</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thiếu</a:t>
          </a:r>
          <a:r>
            <a:rPr lang="en-US" sz="900" kern="1200" dirty="0">
              <a:latin typeface="Tahoma" panose="020B0604030504040204" pitchFamily="34" charset="0"/>
              <a:ea typeface="Tahoma" panose="020B0604030504040204" pitchFamily="34" charset="0"/>
              <a:cs typeface="Tahoma" panose="020B0604030504040204" pitchFamily="34" charset="0"/>
            </a:rPr>
            <a:t> </a:t>
          </a:r>
          <a:r>
            <a:rPr lang="en-US" sz="900" kern="1200" dirty="0" err="1">
              <a:latin typeface="Tahoma" panose="020B0604030504040204" pitchFamily="34" charset="0"/>
              <a:ea typeface="Tahoma" panose="020B0604030504040204" pitchFamily="34" charset="0"/>
              <a:cs typeface="Tahoma" panose="020B0604030504040204" pitchFamily="34" charset="0"/>
            </a:rPr>
            <a:t>niên</a:t>
          </a:r>
          <a:endParaRPr lang="en-US" sz="900" kern="1200" dirty="0">
            <a:latin typeface="Tahoma" panose="020B0604030504040204" pitchFamily="34" charset="0"/>
            <a:ea typeface="Tahoma" panose="020B0604030504040204" pitchFamily="34" charset="0"/>
            <a:cs typeface="Tahoma" panose="020B0604030504040204" pitchFamily="34" charset="0"/>
          </a:endParaRPr>
        </a:p>
      </dsp:txBody>
      <dsp:txXfrm>
        <a:off x="7761351" y="5752078"/>
        <a:ext cx="2098476" cy="104686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282C6C-49E2-44EF-A0F6-60760421F94F}">
      <dsp:nvSpPr>
        <dsp:cNvPr id="0" name=""/>
        <dsp:cNvSpPr/>
      </dsp:nvSpPr>
      <dsp:spPr>
        <a:xfrm>
          <a:off x="4882907" y="5808149"/>
          <a:ext cx="347090" cy="373122"/>
        </a:xfrm>
        <a:custGeom>
          <a:avLst/>
          <a:gdLst/>
          <a:ahLst/>
          <a:cxnLst/>
          <a:rect l="0" t="0" r="0" b="0"/>
          <a:pathLst>
            <a:path>
              <a:moveTo>
                <a:pt x="0" y="0"/>
              </a:moveTo>
              <a:lnTo>
                <a:pt x="173545" y="0"/>
              </a:lnTo>
              <a:lnTo>
                <a:pt x="173545" y="373122"/>
              </a:lnTo>
              <a:lnTo>
                <a:pt x="347090" y="373122"/>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AD5B5F-D7BC-49E9-BFE8-2F5247E6D47E}">
      <dsp:nvSpPr>
        <dsp:cNvPr id="0" name=""/>
        <dsp:cNvSpPr/>
      </dsp:nvSpPr>
      <dsp:spPr>
        <a:xfrm>
          <a:off x="6976386" y="5435026"/>
          <a:ext cx="1880616" cy="108465"/>
        </a:xfrm>
        <a:custGeom>
          <a:avLst/>
          <a:gdLst/>
          <a:ahLst/>
          <a:cxnLst/>
          <a:rect l="0" t="0" r="0" b="0"/>
          <a:pathLst>
            <a:path>
              <a:moveTo>
                <a:pt x="0" y="0"/>
              </a:moveTo>
              <a:lnTo>
                <a:pt x="1880616" y="0"/>
              </a:lnTo>
              <a:lnTo>
                <a:pt x="1880616" y="108465"/>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50A54F7-2369-4A05-AB40-3A8FB45420C5}">
      <dsp:nvSpPr>
        <dsp:cNvPr id="0" name=""/>
        <dsp:cNvSpPr/>
      </dsp:nvSpPr>
      <dsp:spPr>
        <a:xfrm>
          <a:off x="6976386" y="5326560"/>
          <a:ext cx="1880616" cy="108465"/>
        </a:xfrm>
        <a:custGeom>
          <a:avLst/>
          <a:gdLst/>
          <a:ahLst/>
          <a:cxnLst/>
          <a:rect l="0" t="0" r="0" b="0"/>
          <a:pathLst>
            <a:path>
              <a:moveTo>
                <a:pt x="0" y="108465"/>
              </a:moveTo>
              <a:lnTo>
                <a:pt x="1880616" y="108465"/>
              </a:lnTo>
              <a:lnTo>
                <a:pt x="1880616" y="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FB51507-F9A8-4B10-BFFE-F5DA9D539868}">
      <dsp:nvSpPr>
        <dsp:cNvPr id="0" name=""/>
        <dsp:cNvSpPr/>
      </dsp:nvSpPr>
      <dsp:spPr>
        <a:xfrm>
          <a:off x="4882907" y="5435026"/>
          <a:ext cx="347090" cy="373122"/>
        </a:xfrm>
        <a:custGeom>
          <a:avLst/>
          <a:gdLst/>
          <a:ahLst/>
          <a:cxnLst/>
          <a:rect l="0" t="0" r="0" b="0"/>
          <a:pathLst>
            <a:path>
              <a:moveTo>
                <a:pt x="0" y="373122"/>
              </a:moveTo>
              <a:lnTo>
                <a:pt x="173545" y="373122"/>
              </a:lnTo>
              <a:lnTo>
                <a:pt x="173545" y="0"/>
              </a:lnTo>
              <a:lnTo>
                <a:pt x="347090" y="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12DB980-CBDE-4D13-815A-1388A9E9C7B3}">
      <dsp:nvSpPr>
        <dsp:cNvPr id="0" name=""/>
        <dsp:cNvSpPr/>
      </dsp:nvSpPr>
      <dsp:spPr>
        <a:xfrm>
          <a:off x="3177684" y="3649347"/>
          <a:ext cx="347090" cy="2158802"/>
        </a:xfrm>
        <a:custGeom>
          <a:avLst/>
          <a:gdLst/>
          <a:ahLst/>
          <a:cxnLst/>
          <a:rect l="0" t="0" r="0" b="0"/>
          <a:pathLst>
            <a:path>
              <a:moveTo>
                <a:pt x="0" y="0"/>
              </a:moveTo>
              <a:lnTo>
                <a:pt x="173545" y="0"/>
              </a:lnTo>
              <a:lnTo>
                <a:pt x="173545" y="2158802"/>
              </a:lnTo>
              <a:lnTo>
                <a:pt x="347090" y="2158802"/>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5CECAE7-EA16-4651-857C-01DF1F57A64E}">
      <dsp:nvSpPr>
        <dsp:cNvPr id="0" name=""/>
        <dsp:cNvSpPr/>
      </dsp:nvSpPr>
      <dsp:spPr>
        <a:xfrm>
          <a:off x="6976386" y="4269938"/>
          <a:ext cx="399137" cy="91440"/>
        </a:xfrm>
        <a:custGeom>
          <a:avLst/>
          <a:gdLst/>
          <a:ahLst/>
          <a:cxnLst/>
          <a:rect l="0" t="0" r="0" b="0"/>
          <a:pathLst>
            <a:path>
              <a:moveTo>
                <a:pt x="0" y="45720"/>
              </a:moveTo>
              <a:lnTo>
                <a:pt x="399137" y="4572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C90EA6A-3EA4-460D-9DEF-0310EC285AFF}">
      <dsp:nvSpPr>
        <dsp:cNvPr id="0" name=""/>
        <dsp:cNvSpPr/>
      </dsp:nvSpPr>
      <dsp:spPr>
        <a:xfrm>
          <a:off x="4882907" y="3808432"/>
          <a:ext cx="347090" cy="507225"/>
        </a:xfrm>
        <a:custGeom>
          <a:avLst/>
          <a:gdLst/>
          <a:ahLst/>
          <a:cxnLst/>
          <a:rect l="0" t="0" r="0" b="0"/>
          <a:pathLst>
            <a:path>
              <a:moveTo>
                <a:pt x="0" y="0"/>
              </a:moveTo>
              <a:lnTo>
                <a:pt x="173545" y="0"/>
              </a:lnTo>
              <a:lnTo>
                <a:pt x="173545" y="507225"/>
              </a:lnTo>
              <a:lnTo>
                <a:pt x="347090" y="507225"/>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AD2F518-9CA0-46E7-A77E-727CA7B99CA8}">
      <dsp:nvSpPr>
        <dsp:cNvPr id="0" name=""/>
        <dsp:cNvSpPr/>
      </dsp:nvSpPr>
      <dsp:spPr>
        <a:xfrm>
          <a:off x="6976386" y="3255487"/>
          <a:ext cx="399137" cy="91440"/>
        </a:xfrm>
        <a:custGeom>
          <a:avLst/>
          <a:gdLst/>
          <a:ahLst/>
          <a:cxnLst/>
          <a:rect l="0" t="0" r="0" b="0"/>
          <a:pathLst>
            <a:path>
              <a:moveTo>
                <a:pt x="0" y="45720"/>
              </a:moveTo>
              <a:lnTo>
                <a:pt x="399137" y="4572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C5C0765-B173-4FEE-98BD-F7B623E064E7}">
      <dsp:nvSpPr>
        <dsp:cNvPr id="0" name=""/>
        <dsp:cNvSpPr/>
      </dsp:nvSpPr>
      <dsp:spPr>
        <a:xfrm>
          <a:off x="4882907" y="3301207"/>
          <a:ext cx="347090" cy="507225"/>
        </a:xfrm>
        <a:custGeom>
          <a:avLst/>
          <a:gdLst/>
          <a:ahLst/>
          <a:cxnLst/>
          <a:rect l="0" t="0" r="0" b="0"/>
          <a:pathLst>
            <a:path>
              <a:moveTo>
                <a:pt x="0" y="507225"/>
              </a:moveTo>
              <a:lnTo>
                <a:pt x="173545" y="507225"/>
              </a:lnTo>
              <a:lnTo>
                <a:pt x="173545" y="0"/>
              </a:lnTo>
              <a:lnTo>
                <a:pt x="347090" y="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0E40BC2-7E8B-466A-8862-6C560C0D50E1}">
      <dsp:nvSpPr>
        <dsp:cNvPr id="0" name=""/>
        <dsp:cNvSpPr/>
      </dsp:nvSpPr>
      <dsp:spPr>
        <a:xfrm>
          <a:off x="3177684" y="3649347"/>
          <a:ext cx="347090" cy="159085"/>
        </a:xfrm>
        <a:custGeom>
          <a:avLst/>
          <a:gdLst/>
          <a:ahLst/>
          <a:cxnLst/>
          <a:rect l="0" t="0" r="0" b="0"/>
          <a:pathLst>
            <a:path>
              <a:moveTo>
                <a:pt x="0" y="0"/>
              </a:moveTo>
              <a:lnTo>
                <a:pt x="173545" y="0"/>
              </a:lnTo>
              <a:lnTo>
                <a:pt x="173545" y="159085"/>
              </a:lnTo>
              <a:lnTo>
                <a:pt x="347090" y="159085"/>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AD57234-2A81-40E9-8523-1573C9C07635}">
      <dsp:nvSpPr>
        <dsp:cNvPr id="0" name=""/>
        <dsp:cNvSpPr/>
      </dsp:nvSpPr>
      <dsp:spPr>
        <a:xfrm>
          <a:off x="6979215" y="2136771"/>
          <a:ext cx="399137" cy="91440"/>
        </a:xfrm>
        <a:custGeom>
          <a:avLst/>
          <a:gdLst/>
          <a:ahLst/>
          <a:cxnLst/>
          <a:rect l="0" t="0" r="0" b="0"/>
          <a:pathLst>
            <a:path>
              <a:moveTo>
                <a:pt x="0" y="45720"/>
              </a:moveTo>
              <a:lnTo>
                <a:pt x="399137" y="4572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A3FD09D-B383-499C-B0EC-FE2F6C717DCF}">
      <dsp:nvSpPr>
        <dsp:cNvPr id="0" name=""/>
        <dsp:cNvSpPr/>
      </dsp:nvSpPr>
      <dsp:spPr>
        <a:xfrm>
          <a:off x="4885736" y="1490545"/>
          <a:ext cx="347090" cy="691945"/>
        </a:xfrm>
        <a:custGeom>
          <a:avLst/>
          <a:gdLst/>
          <a:ahLst/>
          <a:cxnLst/>
          <a:rect l="0" t="0" r="0" b="0"/>
          <a:pathLst>
            <a:path>
              <a:moveTo>
                <a:pt x="0" y="0"/>
              </a:moveTo>
              <a:lnTo>
                <a:pt x="173545" y="0"/>
              </a:lnTo>
              <a:lnTo>
                <a:pt x="173545" y="691945"/>
              </a:lnTo>
              <a:lnTo>
                <a:pt x="347090" y="691945"/>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85620C8-B008-4E0A-8DE2-1B13DC767293}">
      <dsp:nvSpPr>
        <dsp:cNvPr id="0" name=""/>
        <dsp:cNvSpPr/>
      </dsp:nvSpPr>
      <dsp:spPr>
        <a:xfrm>
          <a:off x="6979215" y="752879"/>
          <a:ext cx="399137" cy="91440"/>
        </a:xfrm>
        <a:custGeom>
          <a:avLst/>
          <a:gdLst/>
          <a:ahLst/>
          <a:cxnLst/>
          <a:rect l="0" t="0" r="0" b="0"/>
          <a:pathLst>
            <a:path>
              <a:moveTo>
                <a:pt x="0" y="45720"/>
              </a:moveTo>
              <a:lnTo>
                <a:pt x="399137" y="4572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8308FB-C4BE-416A-8B57-740B08807F4D}">
      <dsp:nvSpPr>
        <dsp:cNvPr id="0" name=""/>
        <dsp:cNvSpPr/>
      </dsp:nvSpPr>
      <dsp:spPr>
        <a:xfrm>
          <a:off x="4885736" y="798599"/>
          <a:ext cx="347090" cy="691945"/>
        </a:xfrm>
        <a:custGeom>
          <a:avLst/>
          <a:gdLst/>
          <a:ahLst/>
          <a:cxnLst/>
          <a:rect l="0" t="0" r="0" b="0"/>
          <a:pathLst>
            <a:path>
              <a:moveTo>
                <a:pt x="0" y="691945"/>
              </a:moveTo>
              <a:lnTo>
                <a:pt x="173545" y="691945"/>
              </a:lnTo>
              <a:lnTo>
                <a:pt x="173545" y="0"/>
              </a:lnTo>
              <a:lnTo>
                <a:pt x="347090" y="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48AB216-0449-4D29-AF6E-8E6FA98CA1B0}">
      <dsp:nvSpPr>
        <dsp:cNvPr id="0" name=""/>
        <dsp:cNvSpPr/>
      </dsp:nvSpPr>
      <dsp:spPr>
        <a:xfrm>
          <a:off x="3177684" y="1490545"/>
          <a:ext cx="347090" cy="2158802"/>
        </a:xfrm>
        <a:custGeom>
          <a:avLst/>
          <a:gdLst/>
          <a:ahLst/>
          <a:cxnLst/>
          <a:rect l="0" t="0" r="0" b="0"/>
          <a:pathLst>
            <a:path>
              <a:moveTo>
                <a:pt x="0" y="2158802"/>
              </a:moveTo>
              <a:lnTo>
                <a:pt x="173545" y="2158802"/>
              </a:lnTo>
              <a:lnTo>
                <a:pt x="173545" y="0"/>
              </a:lnTo>
              <a:lnTo>
                <a:pt x="347090" y="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1712F8-0E1C-4253-A5C3-E72755577DCA}">
      <dsp:nvSpPr>
        <dsp:cNvPr id="0" name=""/>
        <dsp:cNvSpPr/>
      </dsp:nvSpPr>
      <dsp:spPr>
        <a:xfrm>
          <a:off x="1620165" y="3384690"/>
          <a:ext cx="1557518" cy="5293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Sốt</a:t>
          </a:r>
          <a:r>
            <a:rPr lang="en-US" sz="1500" kern="1200" dirty="0">
              <a:latin typeface="Tahoma" panose="020B0604030504040204" pitchFamily="34" charset="0"/>
              <a:ea typeface="Tahoma" panose="020B0604030504040204" pitchFamily="34" charset="0"/>
              <a:cs typeface="Tahoma" panose="020B0604030504040204" pitchFamily="34" charset="0"/>
            </a:rPr>
            <a:t> N6</a:t>
          </a:r>
          <a:endParaRPr lang="vi-VN" sz="1500" kern="1200" dirty="0">
            <a:latin typeface="Tahoma" panose="020B0604030504040204" pitchFamily="34" charset="0"/>
            <a:ea typeface="Tahoma" panose="020B0604030504040204" pitchFamily="34" charset="0"/>
            <a:cs typeface="Tahoma" panose="020B0604030504040204" pitchFamily="34" charset="0"/>
          </a:endParaRPr>
        </a:p>
      </dsp:txBody>
      <dsp:txXfrm>
        <a:off x="1620165" y="3384690"/>
        <a:ext cx="1557518" cy="529313"/>
      </dsp:txXfrm>
    </dsp:sp>
    <dsp:sp modelId="{6F164721-B258-4019-83B3-A0DD0F30DE79}">
      <dsp:nvSpPr>
        <dsp:cNvPr id="0" name=""/>
        <dsp:cNvSpPr/>
      </dsp:nvSpPr>
      <dsp:spPr>
        <a:xfrm>
          <a:off x="3524775" y="1018842"/>
          <a:ext cx="1360961" cy="94340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Nhiễm</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trùng</a:t>
          </a:r>
          <a:endParaRPr lang="vi-VN" sz="1500" kern="1200" dirty="0">
            <a:latin typeface="Tahoma" panose="020B0604030504040204" pitchFamily="34" charset="0"/>
            <a:ea typeface="Tahoma" panose="020B0604030504040204" pitchFamily="34" charset="0"/>
            <a:cs typeface="Tahoma" panose="020B0604030504040204" pitchFamily="34" charset="0"/>
          </a:endParaRPr>
        </a:p>
      </dsp:txBody>
      <dsp:txXfrm>
        <a:off x="3524775" y="1018842"/>
        <a:ext cx="1360961" cy="943406"/>
      </dsp:txXfrm>
    </dsp:sp>
    <dsp:sp modelId="{FC80D396-E4DE-453A-A443-B91023E9AFC9}">
      <dsp:nvSpPr>
        <dsp:cNvPr id="0" name=""/>
        <dsp:cNvSpPr/>
      </dsp:nvSpPr>
      <dsp:spPr>
        <a:xfrm>
          <a:off x="5232827" y="533943"/>
          <a:ext cx="1746388" cy="52931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l" defTabSz="666750">
            <a:lnSpc>
              <a:spcPct val="100000"/>
            </a:lnSpc>
            <a:spcBef>
              <a:spcPct val="0"/>
            </a:spcBef>
            <a:spcAft>
              <a:spcPts val="0"/>
            </a:spcAft>
            <a:buNone/>
          </a:pPr>
          <a:r>
            <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rPr>
            <a:t>Vi </a:t>
          </a:r>
          <a:r>
            <a:rPr lang="en-US" sz="1500" b="0" kern="1200" dirty="0" err="1">
              <a:solidFill>
                <a:schemeClr val="bg1"/>
              </a:solidFill>
              <a:latin typeface="Tahoma" panose="020B0604030504040204" pitchFamily="34" charset="0"/>
              <a:ea typeface="Tahoma" panose="020B0604030504040204" pitchFamily="34" charset="0"/>
              <a:cs typeface="Tahoma" panose="020B0604030504040204" pitchFamily="34" charset="0"/>
            </a:rPr>
            <a:t>khuẩn</a:t>
          </a:r>
          <a:endParaRPr lang="vi-VN" sz="1500" kern="1200" dirty="0">
            <a:latin typeface="Tahoma" panose="020B0604030504040204" pitchFamily="34" charset="0"/>
            <a:ea typeface="Tahoma" panose="020B0604030504040204" pitchFamily="34" charset="0"/>
            <a:cs typeface="Tahoma" panose="020B0604030504040204" pitchFamily="34" charset="0"/>
          </a:endParaRPr>
        </a:p>
      </dsp:txBody>
      <dsp:txXfrm>
        <a:off x="5232827" y="533943"/>
        <a:ext cx="1746388" cy="529313"/>
      </dsp:txXfrm>
    </dsp:sp>
    <dsp:sp modelId="{B04E61F8-8832-4BF0-92F4-F6106DEB9870}">
      <dsp:nvSpPr>
        <dsp:cNvPr id="0" name=""/>
        <dsp:cNvSpPr/>
      </dsp:nvSpPr>
      <dsp:spPr>
        <a:xfrm>
          <a:off x="7378352" y="561"/>
          <a:ext cx="3025609" cy="1596076"/>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Sốt tinh hồng nhiệt</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Hội chứng 4S</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Hội chứng sốc nhiễm độc</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Nhiễm trùng máu do não mô cầu</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Nhiễm leptospira</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Mycoplasma</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Ricketsie</a:t>
          </a:r>
        </a:p>
      </dsp:txBody>
      <dsp:txXfrm>
        <a:off x="7378352" y="561"/>
        <a:ext cx="3025609" cy="1596076"/>
      </dsp:txXfrm>
    </dsp:sp>
    <dsp:sp modelId="{96EEBEBB-AA41-4659-A335-EF84F39C39E6}">
      <dsp:nvSpPr>
        <dsp:cNvPr id="0" name=""/>
        <dsp:cNvSpPr/>
      </dsp:nvSpPr>
      <dsp:spPr>
        <a:xfrm>
          <a:off x="5232827" y="1917834"/>
          <a:ext cx="1746388" cy="52931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l" defTabSz="666750">
            <a:lnSpc>
              <a:spcPct val="100000"/>
            </a:lnSpc>
            <a:spcBef>
              <a:spcPct val="0"/>
            </a:spcBef>
            <a:spcAft>
              <a:spcPts val="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Nấm</a:t>
          </a:r>
          <a:r>
            <a:rPr lang="en-US" sz="1500" kern="1200" dirty="0">
              <a:latin typeface="Tahoma" panose="020B0604030504040204" pitchFamily="34" charset="0"/>
              <a:ea typeface="Tahoma" panose="020B0604030504040204" pitchFamily="34" charset="0"/>
              <a:cs typeface="Tahoma" panose="020B0604030504040204" pitchFamily="34" charset="0"/>
            </a:rPr>
            <a:t> – </a:t>
          </a:r>
          <a:r>
            <a:rPr lang="en-US" sz="1500" kern="1200" dirty="0" err="1">
              <a:latin typeface="Tahoma" panose="020B0604030504040204" pitchFamily="34" charset="0"/>
              <a:ea typeface="Tahoma" panose="020B0604030504040204" pitchFamily="34" charset="0"/>
              <a:cs typeface="Tahoma" panose="020B0604030504040204" pitchFamily="34" charset="0"/>
            </a:rPr>
            <a:t>Ký</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Sinh</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Trùng</a:t>
          </a:r>
          <a:endParaRPr lang="vi-VN" sz="1500" kern="1200" dirty="0">
            <a:latin typeface="Tahoma" panose="020B0604030504040204" pitchFamily="34" charset="0"/>
            <a:ea typeface="Tahoma" panose="020B0604030504040204" pitchFamily="34" charset="0"/>
            <a:cs typeface="Tahoma" panose="020B0604030504040204" pitchFamily="34" charset="0"/>
          </a:endParaRPr>
        </a:p>
      </dsp:txBody>
      <dsp:txXfrm>
        <a:off x="5232827" y="1917834"/>
        <a:ext cx="1746388" cy="529313"/>
      </dsp:txXfrm>
    </dsp:sp>
    <dsp:sp modelId="{553DEF91-2400-420B-9812-A4E400A6C341}">
      <dsp:nvSpPr>
        <dsp:cNvPr id="0" name=""/>
        <dsp:cNvSpPr/>
      </dsp:nvSpPr>
      <dsp:spPr>
        <a:xfrm>
          <a:off x="7378352" y="1813570"/>
          <a:ext cx="2962959" cy="73784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Nấm :Candida, Cryptococcus neoformans</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Kí sinh trùng: Strongyloides stercoralis</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Toxoplasma gondii</a:t>
          </a:r>
        </a:p>
      </dsp:txBody>
      <dsp:txXfrm>
        <a:off x="7378352" y="1813570"/>
        <a:ext cx="2962959" cy="737842"/>
      </dsp:txXfrm>
    </dsp:sp>
    <dsp:sp modelId="{68E72BD2-E7B9-4114-9545-A67D340A93AB}">
      <dsp:nvSpPr>
        <dsp:cNvPr id="0" name=""/>
        <dsp:cNvSpPr/>
      </dsp:nvSpPr>
      <dsp:spPr>
        <a:xfrm>
          <a:off x="3524775" y="3336729"/>
          <a:ext cx="1358132" cy="94340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Viêm</a:t>
          </a:r>
          <a:endParaRPr lang="en-US" sz="1500" kern="1200" dirty="0">
            <a:latin typeface="Tahoma" panose="020B0604030504040204" pitchFamily="34" charset="0"/>
            <a:ea typeface="Tahoma" panose="020B0604030504040204" pitchFamily="34" charset="0"/>
            <a:cs typeface="Tahoma" panose="020B0604030504040204" pitchFamily="34" charset="0"/>
          </a:endParaRPr>
        </a:p>
        <a:p>
          <a:pPr marL="0" lvl="0" indent="0" algn="ctr" defTabSz="666750">
            <a:lnSpc>
              <a:spcPct val="90000"/>
            </a:lnSpc>
            <a:spcBef>
              <a:spcPct val="0"/>
            </a:spcBef>
            <a:spcAft>
              <a:spcPct val="35000"/>
            </a:spcAft>
            <a:buNone/>
          </a:pPr>
          <a:r>
            <a:rPr lang="en-US" sz="1500" kern="1200" dirty="0">
              <a:latin typeface="Tahoma" panose="020B0604030504040204" pitchFamily="34" charset="0"/>
              <a:ea typeface="Tahoma" panose="020B0604030504040204" pitchFamily="34" charset="0"/>
              <a:cs typeface="Tahoma" panose="020B0604030504040204" pitchFamily="34" charset="0"/>
            </a:rPr>
            <a:t>(</a:t>
          </a:r>
          <a:r>
            <a:rPr lang="en-US" sz="1500" kern="1200" dirty="0" err="1">
              <a:latin typeface="Tahoma" panose="020B0604030504040204" pitchFamily="34" charset="0"/>
              <a:ea typeface="Tahoma" panose="020B0604030504040204" pitchFamily="34" charset="0"/>
              <a:cs typeface="Tahoma" panose="020B0604030504040204" pitchFamily="34" charset="0"/>
            </a:rPr>
            <a:t>Miễn</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dịch</a:t>
          </a:r>
          <a:r>
            <a:rPr lang="en-US" sz="1500" kern="1200" dirty="0">
              <a:latin typeface="Tahoma" panose="020B0604030504040204" pitchFamily="34" charset="0"/>
              <a:ea typeface="Tahoma" panose="020B0604030504040204" pitchFamily="34" charset="0"/>
              <a:cs typeface="Tahoma" panose="020B0604030504040204" pitchFamily="34" charset="0"/>
            </a:rPr>
            <a:t>)</a:t>
          </a:r>
          <a:endParaRPr lang="vi-VN" sz="1500" kern="1200" dirty="0">
            <a:latin typeface="Tahoma" panose="020B0604030504040204" pitchFamily="34" charset="0"/>
            <a:ea typeface="Tahoma" panose="020B0604030504040204" pitchFamily="34" charset="0"/>
            <a:cs typeface="Tahoma" panose="020B0604030504040204" pitchFamily="34" charset="0"/>
          </a:endParaRPr>
        </a:p>
      </dsp:txBody>
      <dsp:txXfrm>
        <a:off x="3524775" y="3336729"/>
        <a:ext cx="1358132" cy="943406"/>
      </dsp:txXfrm>
    </dsp:sp>
    <dsp:sp modelId="{B2E1260E-7B50-41BC-8874-50F566B20AC0}">
      <dsp:nvSpPr>
        <dsp:cNvPr id="0" name=""/>
        <dsp:cNvSpPr/>
      </dsp:nvSpPr>
      <dsp:spPr>
        <a:xfrm>
          <a:off x="5229998" y="3036550"/>
          <a:ext cx="1746388" cy="52931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115888" lvl="0" indent="0" algn="l" defTabSz="666750">
            <a:lnSpc>
              <a:spcPct val="100000"/>
            </a:lnSpc>
            <a:spcBef>
              <a:spcPct val="0"/>
            </a:spcBef>
            <a:spcAft>
              <a:spcPts val="0"/>
            </a:spcAft>
            <a:buNone/>
          </a:pPr>
          <a:r>
            <a:rPr lang="en-US" sz="1500" b="0" kern="1200" dirty="0" err="1">
              <a:solidFill>
                <a:schemeClr val="bg1"/>
              </a:solidFill>
              <a:latin typeface="Tahoma" panose="020B0604030504040204" pitchFamily="34" charset="0"/>
              <a:ea typeface="Tahoma" panose="020B0604030504040204" pitchFamily="34" charset="0"/>
              <a:cs typeface="Tahoma" panose="020B0604030504040204" pitchFamily="34" charset="0"/>
            </a:rPr>
            <a:t>Viêm</a:t>
          </a:r>
          <a:r>
            <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kern="1200" dirty="0" err="1">
              <a:solidFill>
                <a:schemeClr val="bg1"/>
              </a:solidFill>
              <a:latin typeface="Tahoma" panose="020B0604030504040204" pitchFamily="34" charset="0"/>
              <a:ea typeface="Tahoma" panose="020B0604030504040204" pitchFamily="34" charset="0"/>
              <a:cs typeface="Tahoma" panose="020B0604030504040204" pitchFamily="34" charset="0"/>
            </a:rPr>
            <a:t>mạch</a:t>
          </a:r>
          <a:r>
            <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kern="1200" dirty="0" err="1">
              <a:solidFill>
                <a:schemeClr val="bg1"/>
              </a:solidFill>
              <a:latin typeface="Tahoma" panose="020B0604030504040204" pitchFamily="34" charset="0"/>
              <a:ea typeface="Tahoma" panose="020B0604030504040204" pitchFamily="34" charset="0"/>
              <a:cs typeface="Tahoma" panose="020B0604030504040204" pitchFamily="34" charset="0"/>
            </a:rPr>
            <a:t>máu</a:t>
          </a:r>
          <a:endParaRPr lang="vi-VN" sz="1500" b="0" kern="1200" dirty="0">
            <a:latin typeface="Tahoma" panose="020B0604030504040204" pitchFamily="34" charset="0"/>
            <a:ea typeface="Tahoma" panose="020B0604030504040204" pitchFamily="34" charset="0"/>
            <a:cs typeface="Tahoma" panose="020B0604030504040204" pitchFamily="34" charset="0"/>
          </a:endParaRPr>
        </a:p>
      </dsp:txBody>
      <dsp:txXfrm>
        <a:off x="5229998" y="3036550"/>
        <a:ext cx="1746388" cy="529313"/>
      </dsp:txXfrm>
    </dsp:sp>
    <dsp:sp modelId="{6443783F-3A54-4813-8596-74ACEDE8912D}">
      <dsp:nvSpPr>
        <dsp:cNvPr id="0" name=""/>
        <dsp:cNvSpPr/>
      </dsp:nvSpPr>
      <dsp:spPr>
        <a:xfrm>
          <a:off x="7375523" y="2768344"/>
          <a:ext cx="2962959" cy="106572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Bệnh Kawasaki</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MIS-C</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SLE</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Viêm bì cơ</a:t>
          </a:r>
        </a:p>
      </dsp:txBody>
      <dsp:txXfrm>
        <a:off x="7375523" y="2768344"/>
        <a:ext cx="2962959" cy="1065725"/>
      </dsp:txXfrm>
    </dsp:sp>
    <dsp:sp modelId="{92F5277B-5A29-4D6B-914C-1955499768E9}">
      <dsp:nvSpPr>
        <dsp:cNvPr id="0" name=""/>
        <dsp:cNvSpPr/>
      </dsp:nvSpPr>
      <dsp:spPr>
        <a:xfrm>
          <a:off x="5229998" y="4051001"/>
          <a:ext cx="1746388" cy="52931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115888" lvl="0" indent="0" algn="l" defTabSz="666750">
            <a:lnSpc>
              <a:spcPct val="100000"/>
            </a:lnSpc>
            <a:spcBef>
              <a:spcPct val="0"/>
            </a:spcBef>
            <a:spcAft>
              <a:spcPts val="0"/>
            </a:spcAft>
            <a:buNone/>
          </a:pPr>
          <a:r>
            <a:rPr lang="en-US" sz="1500" b="0" kern="1200" dirty="0" err="1">
              <a:latin typeface="Tahoma" panose="020B0604030504040204" pitchFamily="34" charset="0"/>
              <a:ea typeface="Tahoma" panose="020B0604030504040204" pitchFamily="34" charset="0"/>
              <a:cs typeface="Tahoma" panose="020B0604030504040204" pitchFamily="34" charset="0"/>
            </a:rPr>
            <a:t>Viêm</a:t>
          </a:r>
          <a:r>
            <a:rPr lang="en-US" sz="1500" b="0" kern="1200" dirty="0">
              <a:latin typeface="Tahoma" panose="020B0604030504040204" pitchFamily="34" charset="0"/>
              <a:ea typeface="Tahoma" panose="020B0604030504040204" pitchFamily="34" charset="0"/>
              <a:cs typeface="Tahoma" panose="020B0604030504040204" pitchFamily="34" charset="0"/>
            </a:rPr>
            <a:t> </a:t>
          </a:r>
          <a:r>
            <a:rPr lang="en-US" sz="1500" b="0" kern="1200" dirty="0" err="1">
              <a:latin typeface="Tahoma" panose="020B0604030504040204" pitchFamily="34" charset="0"/>
              <a:ea typeface="Tahoma" panose="020B0604030504040204" pitchFamily="34" charset="0"/>
              <a:cs typeface="Tahoma" panose="020B0604030504040204" pitchFamily="34" charset="0"/>
            </a:rPr>
            <a:t>khớp</a:t>
          </a:r>
          <a:r>
            <a:rPr lang="en-US" sz="1500" b="0" kern="1200" dirty="0">
              <a:latin typeface="Tahoma" panose="020B0604030504040204" pitchFamily="34" charset="0"/>
              <a:ea typeface="Tahoma" panose="020B0604030504040204" pitchFamily="34" charset="0"/>
              <a:cs typeface="Tahoma" panose="020B0604030504040204" pitchFamily="34" charset="0"/>
            </a:rPr>
            <a:t> </a:t>
          </a:r>
          <a:r>
            <a:rPr lang="en-US" sz="1500" b="0" kern="1200" dirty="0" err="1">
              <a:latin typeface="Tahoma" panose="020B0604030504040204" pitchFamily="34" charset="0"/>
              <a:ea typeface="Tahoma" panose="020B0604030504040204" pitchFamily="34" charset="0"/>
              <a:cs typeface="Tahoma" panose="020B0604030504040204" pitchFamily="34" charset="0"/>
            </a:rPr>
            <a:t>tự</a:t>
          </a:r>
          <a:r>
            <a:rPr lang="en-US" sz="1500" b="0" kern="1200" dirty="0">
              <a:latin typeface="Tahoma" panose="020B0604030504040204" pitchFamily="34" charset="0"/>
              <a:ea typeface="Tahoma" panose="020B0604030504040204" pitchFamily="34" charset="0"/>
              <a:cs typeface="Tahoma" panose="020B0604030504040204" pitchFamily="34" charset="0"/>
            </a:rPr>
            <a:t> </a:t>
          </a:r>
          <a:r>
            <a:rPr lang="en-US" sz="1500" b="0" kern="1200" dirty="0" err="1">
              <a:latin typeface="Tahoma" panose="020B0604030504040204" pitchFamily="34" charset="0"/>
              <a:ea typeface="Tahoma" panose="020B0604030504040204" pitchFamily="34" charset="0"/>
              <a:cs typeface="Tahoma" panose="020B0604030504040204" pitchFamily="34" charset="0"/>
            </a:rPr>
            <a:t>miễn</a:t>
          </a:r>
          <a:endParaRPr lang="vi-VN" sz="1500" b="0" kern="1200" dirty="0">
            <a:latin typeface="Tahoma" panose="020B0604030504040204" pitchFamily="34" charset="0"/>
            <a:ea typeface="Tahoma" panose="020B0604030504040204" pitchFamily="34" charset="0"/>
            <a:cs typeface="Tahoma" panose="020B0604030504040204" pitchFamily="34" charset="0"/>
          </a:endParaRPr>
        </a:p>
      </dsp:txBody>
      <dsp:txXfrm>
        <a:off x="5229998" y="4051001"/>
        <a:ext cx="1746388" cy="529313"/>
      </dsp:txXfrm>
    </dsp:sp>
    <dsp:sp modelId="{42ED7FB0-24E2-4CB9-AD5B-03E6D0C35664}">
      <dsp:nvSpPr>
        <dsp:cNvPr id="0" name=""/>
        <dsp:cNvSpPr/>
      </dsp:nvSpPr>
      <dsp:spPr>
        <a:xfrm>
          <a:off x="7375523" y="4051001"/>
          <a:ext cx="2962959" cy="52931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Viêm bì cơ</a:t>
          </a:r>
        </a:p>
        <a:p>
          <a:pPr marL="0" lvl="0" indent="0" algn="l" defTabSz="533400">
            <a:lnSpc>
              <a:spcPct val="90000"/>
            </a:lnSpc>
            <a:spcBef>
              <a:spcPct val="0"/>
            </a:spcBef>
            <a:spcAft>
              <a:spcPct val="35000"/>
            </a:spcAft>
            <a:buNone/>
          </a:pPr>
          <a:r>
            <a:rPr lang="vi-VN" sz="1200" kern="1200" dirty="0">
              <a:latin typeface="Tahoma" panose="020B0604030504040204" pitchFamily="34" charset="0"/>
              <a:ea typeface="Tahoma" panose="020B0604030504040204" pitchFamily="34" charset="0"/>
              <a:cs typeface="Tahoma" panose="020B0604030504040204" pitchFamily="34" charset="0"/>
            </a:rPr>
            <a:t>- Viêm khớp dạng thấp tuổi thiếu niên</a:t>
          </a:r>
        </a:p>
      </dsp:txBody>
      <dsp:txXfrm>
        <a:off x="7375523" y="4051001"/>
        <a:ext cx="2962959" cy="529313"/>
      </dsp:txXfrm>
    </dsp:sp>
    <dsp:sp modelId="{BC19797C-3EAC-433C-A33D-0B553FC31700}">
      <dsp:nvSpPr>
        <dsp:cNvPr id="0" name=""/>
        <dsp:cNvSpPr/>
      </dsp:nvSpPr>
      <dsp:spPr>
        <a:xfrm>
          <a:off x="3524775" y="5336446"/>
          <a:ext cx="1358132" cy="94340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Ác</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tính</a:t>
          </a:r>
          <a:endParaRPr lang="vi-VN" sz="1500" kern="1200" dirty="0">
            <a:latin typeface="Tahoma" panose="020B0604030504040204" pitchFamily="34" charset="0"/>
            <a:ea typeface="Tahoma" panose="020B0604030504040204" pitchFamily="34" charset="0"/>
            <a:cs typeface="Tahoma" panose="020B0604030504040204" pitchFamily="34" charset="0"/>
          </a:endParaRPr>
        </a:p>
      </dsp:txBody>
      <dsp:txXfrm>
        <a:off x="3524775" y="5336446"/>
        <a:ext cx="1358132" cy="943406"/>
      </dsp:txXfrm>
    </dsp:sp>
    <dsp:sp modelId="{BD8EF35C-108F-441F-AC39-09FFF5B23C9A}">
      <dsp:nvSpPr>
        <dsp:cNvPr id="0" name=""/>
        <dsp:cNvSpPr/>
      </dsp:nvSpPr>
      <dsp:spPr>
        <a:xfrm>
          <a:off x="5229998" y="5170370"/>
          <a:ext cx="1746388" cy="52931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l" defTabSz="666750">
            <a:lnSpc>
              <a:spcPct val="90000"/>
            </a:lnSpc>
            <a:spcBef>
              <a:spcPct val="0"/>
            </a:spcBef>
            <a:spcAft>
              <a:spcPct val="35000"/>
            </a:spcAft>
            <a:buNone/>
          </a:pPr>
          <a:r>
            <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rPr>
            <a:t>Ung </a:t>
          </a:r>
          <a:r>
            <a:rPr lang="en-US" sz="1500" b="0" kern="1200" dirty="0" err="1">
              <a:solidFill>
                <a:schemeClr val="bg1"/>
              </a:solidFill>
              <a:latin typeface="Tahoma" panose="020B0604030504040204" pitchFamily="34" charset="0"/>
              <a:ea typeface="Tahoma" panose="020B0604030504040204" pitchFamily="34" charset="0"/>
              <a:cs typeface="Tahoma" panose="020B0604030504040204" pitchFamily="34" charset="0"/>
            </a:rPr>
            <a:t>thư</a:t>
          </a:r>
          <a:r>
            <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kern="1200" dirty="0" err="1">
              <a:solidFill>
                <a:schemeClr val="bg1"/>
              </a:solidFill>
              <a:latin typeface="Tahoma" panose="020B0604030504040204" pitchFamily="34" charset="0"/>
              <a:ea typeface="Tahoma" panose="020B0604030504040204" pitchFamily="34" charset="0"/>
              <a:cs typeface="Tahoma" panose="020B0604030504040204" pitchFamily="34" charset="0"/>
            </a:rPr>
            <a:t>máu</a:t>
          </a:r>
          <a:endPar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a:off x="5229998" y="5170370"/>
        <a:ext cx="1746388" cy="529313"/>
      </dsp:txXfrm>
    </dsp:sp>
    <dsp:sp modelId="{9047D269-A61C-4DFA-93FD-7F5B1654AA24}">
      <dsp:nvSpPr>
        <dsp:cNvPr id="0" name=""/>
        <dsp:cNvSpPr/>
      </dsp:nvSpPr>
      <dsp:spPr>
        <a:xfrm>
          <a:off x="7375523" y="4797247"/>
          <a:ext cx="2962959" cy="52931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l" defTabSz="666750">
            <a:lnSpc>
              <a:spcPct val="90000"/>
            </a:lnSpc>
            <a:spcBef>
              <a:spcPct val="0"/>
            </a:spcBef>
            <a:spcAft>
              <a:spcPct val="35000"/>
            </a:spcAft>
            <a:buNone/>
          </a:pPr>
          <a:r>
            <a:rPr lang="en-US" sz="1500" kern="1200" dirty="0">
              <a:latin typeface="Tahoma" panose="020B0604030504040204" pitchFamily="34" charset="0"/>
              <a:ea typeface="Tahoma" panose="020B0604030504040204" pitchFamily="34" charset="0"/>
              <a:cs typeface="Tahoma" panose="020B0604030504040204" pitchFamily="34" charset="0"/>
            </a:rPr>
            <a:t>Lymphoma</a:t>
          </a:r>
          <a:endParaRPr lang="vi-VN" sz="1500" kern="1200" dirty="0">
            <a:latin typeface="Tahoma" panose="020B0604030504040204" pitchFamily="34" charset="0"/>
            <a:ea typeface="Tahoma" panose="020B0604030504040204" pitchFamily="34" charset="0"/>
            <a:cs typeface="Tahoma" panose="020B0604030504040204" pitchFamily="34" charset="0"/>
          </a:endParaRPr>
        </a:p>
      </dsp:txBody>
      <dsp:txXfrm>
        <a:off x="7375523" y="4797247"/>
        <a:ext cx="2962959" cy="529313"/>
      </dsp:txXfrm>
    </dsp:sp>
    <dsp:sp modelId="{E43FDB1E-3CBB-4536-9A5F-E6890690A889}">
      <dsp:nvSpPr>
        <dsp:cNvPr id="0" name=""/>
        <dsp:cNvSpPr/>
      </dsp:nvSpPr>
      <dsp:spPr>
        <a:xfrm>
          <a:off x="7375523" y="5543492"/>
          <a:ext cx="2962959" cy="52931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l"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Bạch</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cầu</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cấp</a:t>
          </a:r>
          <a:endParaRPr lang="vi-VN" sz="1500" kern="1200" dirty="0">
            <a:latin typeface="Tahoma" panose="020B0604030504040204" pitchFamily="34" charset="0"/>
            <a:ea typeface="Tahoma" panose="020B0604030504040204" pitchFamily="34" charset="0"/>
            <a:cs typeface="Tahoma" panose="020B0604030504040204" pitchFamily="34" charset="0"/>
          </a:endParaRPr>
        </a:p>
      </dsp:txBody>
      <dsp:txXfrm>
        <a:off x="7375523" y="5543492"/>
        <a:ext cx="2962959" cy="529313"/>
      </dsp:txXfrm>
    </dsp:sp>
    <dsp:sp modelId="{E1E02577-1443-4F90-8127-DC0917C6A6B1}">
      <dsp:nvSpPr>
        <dsp:cNvPr id="0" name=""/>
        <dsp:cNvSpPr/>
      </dsp:nvSpPr>
      <dsp:spPr>
        <a:xfrm>
          <a:off x="5229998" y="5916615"/>
          <a:ext cx="1746388" cy="52931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l" defTabSz="666750">
            <a:lnSpc>
              <a:spcPct val="90000"/>
            </a:lnSpc>
            <a:spcBef>
              <a:spcPct val="0"/>
            </a:spcBef>
            <a:spcAft>
              <a:spcPct val="35000"/>
            </a:spcAft>
            <a:buNone/>
          </a:pPr>
          <a:r>
            <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rPr>
            <a:t>Ung </a:t>
          </a:r>
          <a:r>
            <a:rPr lang="en-US" sz="1500" b="0" kern="1200" dirty="0" err="1">
              <a:solidFill>
                <a:schemeClr val="bg1"/>
              </a:solidFill>
              <a:latin typeface="Tahoma" panose="020B0604030504040204" pitchFamily="34" charset="0"/>
              <a:ea typeface="Tahoma" panose="020B0604030504040204" pitchFamily="34" charset="0"/>
              <a:cs typeface="Tahoma" panose="020B0604030504040204" pitchFamily="34" charset="0"/>
            </a:rPr>
            <a:t>thư</a:t>
          </a:r>
          <a:r>
            <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kern="1200" dirty="0" err="1">
              <a:solidFill>
                <a:schemeClr val="bg1"/>
              </a:solidFill>
              <a:latin typeface="Tahoma" panose="020B0604030504040204" pitchFamily="34" charset="0"/>
              <a:ea typeface="Tahoma" panose="020B0604030504040204" pitchFamily="34" charset="0"/>
              <a:cs typeface="Tahoma" panose="020B0604030504040204" pitchFamily="34" charset="0"/>
            </a:rPr>
            <a:t>tạng</a:t>
          </a:r>
          <a:r>
            <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1500" b="0" kern="1200" dirty="0" err="1">
              <a:solidFill>
                <a:schemeClr val="bg1"/>
              </a:solidFill>
              <a:latin typeface="Tahoma" panose="020B0604030504040204" pitchFamily="34" charset="0"/>
              <a:ea typeface="Tahoma" panose="020B0604030504040204" pitchFamily="34" charset="0"/>
              <a:cs typeface="Tahoma" panose="020B0604030504040204" pitchFamily="34" charset="0"/>
            </a:rPr>
            <a:t>đặc</a:t>
          </a:r>
          <a:endParaRPr lang="en-US" sz="1500" b="0" kern="1200" dirty="0">
            <a:solidFill>
              <a:schemeClr val="bg1"/>
            </a:solidFill>
            <a:latin typeface="Tahoma" panose="020B0604030504040204" pitchFamily="34" charset="0"/>
            <a:ea typeface="Tahoma" panose="020B0604030504040204" pitchFamily="34" charset="0"/>
            <a:cs typeface="Tahoma" panose="020B0604030504040204" pitchFamily="34" charset="0"/>
          </a:endParaRPr>
        </a:p>
      </dsp:txBody>
      <dsp:txXfrm>
        <a:off x="5229998" y="5916615"/>
        <a:ext cx="1746388" cy="5293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A178EA-4B1A-444F-B7CA-4B5C2FC1565A}">
      <dsp:nvSpPr>
        <dsp:cNvPr id="0" name=""/>
        <dsp:cNvSpPr/>
      </dsp:nvSpPr>
      <dsp:spPr>
        <a:xfrm>
          <a:off x="0" y="0"/>
          <a:ext cx="10515600" cy="85364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Ban </a:t>
          </a:r>
          <a:r>
            <a:rPr lang="en-US" sz="2900" kern="1200" dirty="0" err="1"/>
            <a:t>dạng</a:t>
          </a:r>
          <a:r>
            <a:rPr lang="en-US" sz="2900" kern="1200" dirty="0"/>
            <a:t> </a:t>
          </a:r>
          <a:r>
            <a:rPr lang="en-US" sz="2900" kern="1200" dirty="0" err="1"/>
            <a:t>dát</a:t>
          </a:r>
          <a:r>
            <a:rPr lang="en-US" sz="2900" kern="1200" dirty="0"/>
            <a:t> </a:t>
          </a:r>
          <a:r>
            <a:rPr lang="en-US" sz="2900" kern="1200" dirty="0" err="1"/>
            <a:t>sẩn</a:t>
          </a:r>
          <a:r>
            <a:rPr lang="en-US" sz="2900" kern="1200" dirty="0"/>
            <a:t> (macula, </a:t>
          </a:r>
          <a:r>
            <a:rPr lang="en-US" sz="2900" kern="1200" dirty="0" err="1"/>
            <a:t>papula</a:t>
          </a:r>
          <a:r>
            <a:rPr lang="en-US" sz="2900" kern="1200" dirty="0"/>
            <a:t>), </a:t>
          </a:r>
          <a:r>
            <a:rPr lang="en-US" sz="2900" kern="1200" dirty="0" err="1"/>
            <a:t>mảng</a:t>
          </a:r>
          <a:r>
            <a:rPr lang="en-US" sz="2900" kern="1200" dirty="0"/>
            <a:t> (plaque)</a:t>
          </a:r>
          <a:endParaRPr lang="vi-VN" sz="2900" kern="1200" dirty="0"/>
        </a:p>
      </dsp:txBody>
      <dsp:txXfrm>
        <a:off x="2188484" y="0"/>
        <a:ext cx="8327115" cy="853649"/>
      </dsp:txXfrm>
    </dsp:sp>
    <dsp:sp modelId="{30A0DFDB-AAAA-4B5A-997C-1CB05AAF9337}">
      <dsp:nvSpPr>
        <dsp:cNvPr id="0" name=""/>
        <dsp:cNvSpPr/>
      </dsp:nvSpPr>
      <dsp:spPr>
        <a:xfrm>
          <a:off x="85364" y="85364"/>
          <a:ext cx="2103120" cy="682919"/>
        </a:xfrm>
        <a:prstGeom prst="roundRect">
          <a:avLst>
            <a:gd name="adj" fmla="val 10000"/>
          </a:avLst>
        </a:prstGeom>
        <a:blipFill>
          <a:blip xmlns:r="http://schemas.openxmlformats.org/officeDocument/2006/relationships" r:embed="rId1"/>
          <a:srcRect/>
          <a:stretch>
            <a:fillRect t="-53000" b="-5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F686F8D-669D-44B1-953F-0B3C413C3E8E}">
      <dsp:nvSpPr>
        <dsp:cNvPr id="0" name=""/>
        <dsp:cNvSpPr/>
      </dsp:nvSpPr>
      <dsp:spPr>
        <a:xfrm>
          <a:off x="0" y="939013"/>
          <a:ext cx="10515600" cy="85364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Ban </a:t>
          </a:r>
          <a:r>
            <a:rPr lang="en-US" sz="2900" kern="1200" dirty="0" err="1"/>
            <a:t>xuất</a:t>
          </a:r>
          <a:r>
            <a:rPr lang="en-US" sz="2900" kern="1200" dirty="0"/>
            <a:t> </a:t>
          </a:r>
          <a:r>
            <a:rPr lang="en-US" sz="2900" kern="1200" dirty="0" err="1"/>
            <a:t>huyết</a:t>
          </a:r>
          <a:r>
            <a:rPr lang="en-US" sz="2900" kern="1200" dirty="0"/>
            <a:t> (petechiae, purpura)</a:t>
          </a:r>
          <a:endParaRPr lang="vi-VN" sz="2900" kern="1200" dirty="0"/>
        </a:p>
      </dsp:txBody>
      <dsp:txXfrm>
        <a:off x="2188484" y="939013"/>
        <a:ext cx="8327115" cy="853649"/>
      </dsp:txXfrm>
    </dsp:sp>
    <dsp:sp modelId="{26EF2986-3A78-40C9-AC52-55D1EE80F725}">
      <dsp:nvSpPr>
        <dsp:cNvPr id="0" name=""/>
        <dsp:cNvSpPr/>
      </dsp:nvSpPr>
      <dsp:spPr>
        <a:xfrm>
          <a:off x="85364" y="1024378"/>
          <a:ext cx="2103120" cy="682919"/>
        </a:xfrm>
        <a:prstGeom prst="roundRect">
          <a:avLst>
            <a:gd name="adj" fmla="val 10000"/>
          </a:avLst>
        </a:prstGeom>
        <a:blipFill>
          <a:blip xmlns:r="http://schemas.openxmlformats.org/officeDocument/2006/relationships" r:embed="rId2"/>
          <a:srcRect/>
          <a:stretch>
            <a:fillRect t="-104000" b="-10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63561CC-0563-4F63-913C-818964275947}">
      <dsp:nvSpPr>
        <dsp:cNvPr id="0" name=""/>
        <dsp:cNvSpPr/>
      </dsp:nvSpPr>
      <dsp:spPr>
        <a:xfrm>
          <a:off x="0" y="1878027"/>
          <a:ext cx="10515600" cy="853649"/>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Ban </a:t>
          </a:r>
          <a:r>
            <a:rPr lang="en-US" sz="2900" kern="1200" dirty="0" err="1"/>
            <a:t>có</a:t>
          </a:r>
          <a:r>
            <a:rPr lang="en-US" sz="2900" kern="1200" dirty="0"/>
            <a:t> </a:t>
          </a:r>
          <a:r>
            <a:rPr lang="en-US" sz="2900" kern="1200" dirty="0" err="1"/>
            <a:t>mụn</a:t>
          </a:r>
          <a:r>
            <a:rPr lang="en-US" sz="2900" kern="1200" dirty="0"/>
            <a:t> </a:t>
          </a:r>
          <a:r>
            <a:rPr lang="en-US" sz="2900" kern="1200" dirty="0" err="1"/>
            <a:t>nước</a:t>
          </a:r>
          <a:r>
            <a:rPr lang="en-US" sz="2900" kern="1200" dirty="0"/>
            <a:t> (vesicular, bulla), </a:t>
          </a:r>
          <a:r>
            <a:rPr lang="en-US" sz="2900" kern="1200" dirty="0" err="1"/>
            <a:t>mụn</a:t>
          </a:r>
          <a:r>
            <a:rPr lang="en-US" sz="2900" kern="1200" dirty="0"/>
            <a:t> </a:t>
          </a:r>
          <a:r>
            <a:rPr lang="en-US" sz="2900" kern="1200" dirty="0" err="1"/>
            <a:t>mủ</a:t>
          </a:r>
          <a:r>
            <a:rPr lang="en-US" sz="2900" kern="1200" dirty="0"/>
            <a:t> ( pustule)</a:t>
          </a:r>
          <a:endParaRPr lang="vi-VN" sz="2900" kern="1200" dirty="0"/>
        </a:p>
      </dsp:txBody>
      <dsp:txXfrm>
        <a:off x="2188484" y="1878027"/>
        <a:ext cx="8327115" cy="853649"/>
      </dsp:txXfrm>
    </dsp:sp>
    <dsp:sp modelId="{A5EBC64A-E4DE-46EA-9962-3397006AC475}">
      <dsp:nvSpPr>
        <dsp:cNvPr id="0" name=""/>
        <dsp:cNvSpPr/>
      </dsp:nvSpPr>
      <dsp:spPr>
        <a:xfrm>
          <a:off x="85364" y="1963392"/>
          <a:ext cx="2103120" cy="682919"/>
        </a:xfrm>
        <a:prstGeom prst="roundRect">
          <a:avLst>
            <a:gd name="adj" fmla="val 10000"/>
          </a:avLst>
        </a:prstGeom>
        <a:blipFill>
          <a:blip xmlns:r="http://schemas.openxmlformats.org/officeDocument/2006/relationships" r:embed="rId3"/>
          <a:srcRect/>
          <a:stretch>
            <a:fillRect t="-49000" b="-49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4CB1D88-6D7A-4E96-A55F-169AE7A1DB52}">
      <dsp:nvSpPr>
        <dsp:cNvPr id="0" name=""/>
        <dsp:cNvSpPr/>
      </dsp:nvSpPr>
      <dsp:spPr>
        <a:xfrm>
          <a:off x="0" y="2817041"/>
          <a:ext cx="10515600" cy="85364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Ban </a:t>
          </a:r>
          <a:r>
            <a:rPr lang="en-US" sz="2900" kern="1200" dirty="0" err="1"/>
            <a:t>mày</a:t>
          </a:r>
          <a:r>
            <a:rPr lang="en-US" sz="2900" kern="1200" dirty="0"/>
            <a:t> </a:t>
          </a:r>
          <a:r>
            <a:rPr lang="en-US" sz="2900" kern="1200" dirty="0" err="1"/>
            <a:t>đay</a:t>
          </a:r>
          <a:r>
            <a:rPr lang="en-US" sz="2900" kern="1200" dirty="0"/>
            <a:t> (</a:t>
          </a:r>
          <a:r>
            <a:rPr lang="en-US" sz="2900" kern="1200" dirty="0" err="1"/>
            <a:t>urticairial</a:t>
          </a:r>
          <a:r>
            <a:rPr lang="en-US" sz="2900" kern="1200" dirty="0"/>
            <a:t> rash)</a:t>
          </a:r>
          <a:endParaRPr lang="vi-VN" sz="2900" kern="1200" dirty="0"/>
        </a:p>
      </dsp:txBody>
      <dsp:txXfrm>
        <a:off x="2188484" y="2817041"/>
        <a:ext cx="8327115" cy="853649"/>
      </dsp:txXfrm>
    </dsp:sp>
    <dsp:sp modelId="{2330AA25-841F-4720-8194-5B78A3C1C2DA}">
      <dsp:nvSpPr>
        <dsp:cNvPr id="0" name=""/>
        <dsp:cNvSpPr/>
      </dsp:nvSpPr>
      <dsp:spPr>
        <a:xfrm>
          <a:off x="85364" y="2902406"/>
          <a:ext cx="2103120" cy="682919"/>
        </a:xfrm>
        <a:prstGeom prst="roundRect">
          <a:avLst>
            <a:gd name="adj" fmla="val 10000"/>
          </a:avLst>
        </a:prstGeom>
        <a:blipFill>
          <a:blip xmlns:r="http://schemas.openxmlformats.org/officeDocument/2006/relationships" r:embed="rId4"/>
          <a:srcRect/>
          <a:stretch>
            <a:fillRect t="-40000" b="-4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4171409-12BF-44B6-BAFA-39FD76E1E971}">
      <dsp:nvSpPr>
        <dsp:cNvPr id="0" name=""/>
        <dsp:cNvSpPr/>
      </dsp:nvSpPr>
      <dsp:spPr>
        <a:xfrm>
          <a:off x="0" y="3756055"/>
          <a:ext cx="10515600" cy="853649"/>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err="1"/>
            <a:t>Loét</a:t>
          </a:r>
          <a:r>
            <a:rPr lang="en-US" sz="2900" kern="1200" dirty="0"/>
            <a:t>, </a:t>
          </a:r>
          <a:r>
            <a:rPr lang="en-US" sz="2900" kern="1200" dirty="0" err="1"/>
            <a:t>hoại</a:t>
          </a:r>
          <a:r>
            <a:rPr lang="en-US" sz="2900" kern="1200" dirty="0"/>
            <a:t> </a:t>
          </a:r>
          <a:r>
            <a:rPr lang="en-US" sz="2900" kern="1200" dirty="0" err="1"/>
            <a:t>tử</a:t>
          </a:r>
          <a:r>
            <a:rPr lang="en-US" sz="2900" kern="1200" dirty="0"/>
            <a:t> (ulcer, eschar)</a:t>
          </a:r>
          <a:endParaRPr lang="vi-VN" sz="2900" kern="1200" dirty="0"/>
        </a:p>
      </dsp:txBody>
      <dsp:txXfrm>
        <a:off x="2188484" y="3756055"/>
        <a:ext cx="8327115" cy="853649"/>
      </dsp:txXfrm>
    </dsp:sp>
    <dsp:sp modelId="{DDA63169-D739-48DA-83A9-22271A30EF30}">
      <dsp:nvSpPr>
        <dsp:cNvPr id="0" name=""/>
        <dsp:cNvSpPr/>
      </dsp:nvSpPr>
      <dsp:spPr>
        <a:xfrm>
          <a:off x="85364" y="3841420"/>
          <a:ext cx="2103120" cy="682919"/>
        </a:xfrm>
        <a:prstGeom prst="roundRect">
          <a:avLst>
            <a:gd name="adj" fmla="val 10000"/>
          </a:avLst>
        </a:prstGeom>
        <a:blipFill>
          <a:blip xmlns:r="http://schemas.openxmlformats.org/officeDocument/2006/relationships" r:embed="rId5"/>
          <a:srcRect/>
          <a:stretch>
            <a:fillRect t="-50000" b="-5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396D76-E0BD-457F-BC15-0EE21A2493CD}">
      <dsp:nvSpPr>
        <dsp:cNvPr id="0" name=""/>
        <dsp:cNvSpPr/>
      </dsp:nvSpPr>
      <dsp:spPr>
        <a:xfrm>
          <a:off x="7494788" y="3191870"/>
          <a:ext cx="395303" cy="1745422"/>
        </a:xfrm>
        <a:custGeom>
          <a:avLst/>
          <a:gdLst/>
          <a:ahLst/>
          <a:cxnLst/>
          <a:rect l="0" t="0" r="0" b="0"/>
          <a:pathLst>
            <a:path>
              <a:moveTo>
                <a:pt x="0" y="0"/>
              </a:moveTo>
              <a:lnTo>
                <a:pt x="0" y="1745422"/>
              </a:lnTo>
              <a:lnTo>
                <a:pt x="395303" y="1745422"/>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02ED96-C00E-4016-AB9A-ABA67A410AB1}">
      <dsp:nvSpPr>
        <dsp:cNvPr id="0" name=""/>
        <dsp:cNvSpPr/>
      </dsp:nvSpPr>
      <dsp:spPr>
        <a:xfrm>
          <a:off x="5360150" y="1320767"/>
          <a:ext cx="3188780" cy="553424"/>
        </a:xfrm>
        <a:custGeom>
          <a:avLst/>
          <a:gdLst/>
          <a:ahLst/>
          <a:cxnLst/>
          <a:rect l="0" t="0" r="0" b="0"/>
          <a:pathLst>
            <a:path>
              <a:moveTo>
                <a:pt x="0" y="0"/>
              </a:moveTo>
              <a:lnTo>
                <a:pt x="0" y="276712"/>
              </a:lnTo>
              <a:lnTo>
                <a:pt x="3188780" y="276712"/>
              </a:lnTo>
              <a:lnTo>
                <a:pt x="3188780" y="553424"/>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563F9C7-7B79-4163-9BEB-AE889F62A745}">
      <dsp:nvSpPr>
        <dsp:cNvPr id="0" name=""/>
        <dsp:cNvSpPr/>
      </dsp:nvSpPr>
      <dsp:spPr>
        <a:xfrm>
          <a:off x="4306008" y="3191870"/>
          <a:ext cx="395303" cy="1771347"/>
        </a:xfrm>
        <a:custGeom>
          <a:avLst/>
          <a:gdLst/>
          <a:ahLst/>
          <a:cxnLst/>
          <a:rect l="0" t="0" r="0" b="0"/>
          <a:pathLst>
            <a:path>
              <a:moveTo>
                <a:pt x="0" y="0"/>
              </a:moveTo>
              <a:lnTo>
                <a:pt x="0" y="1771347"/>
              </a:lnTo>
              <a:lnTo>
                <a:pt x="395303" y="1771347"/>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730496-9BD1-4020-AC86-A0D091B01DFD}">
      <dsp:nvSpPr>
        <dsp:cNvPr id="0" name=""/>
        <dsp:cNvSpPr/>
      </dsp:nvSpPr>
      <dsp:spPr>
        <a:xfrm>
          <a:off x="5314430" y="1320767"/>
          <a:ext cx="91440" cy="553424"/>
        </a:xfrm>
        <a:custGeom>
          <a:avLst/>
          <a:gdLst/>
          <a:ahLst/>
          <a:cxnLst/>
          <a:rect l="0" t="0" r="0" b="0"/>
          <a:pathLst>
            <a:path>
              <a:moveTo>
                <a:pt x="45720" y="0"/>
              </a:moveTo>
              <a:lnTo>
                <a:pt x="45720" y="553424"/>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9E995AB-42C5-4CDE-881F-6F9CAC8CD05D}">
      <dsp:nvSpPr>
        <dsp:cNvPr id="0" name=""/>
        <dsp:cNvSpPr/>
      </dsp:nvSpPr>
      <dsp:spPr>
        <a:xfrm>
          <a:off x="1117228" y="3191870"/>
          <a:ext cx="395303" cy="1769186"/>
        </a:xfrm>
        <a:custGeom>
          <a:avLst/>
          <a:gdLst/>
          <a:ahLst/>
          <a:cxnLst/>
          <a:rect l="0" t="0" r="0" b="0"/>
          <a:pathLst>
            <a:path>
              <a:moveTo>
                <a:pt x="0" y="0"/>
              </a:moveTo>
              <a:lnTo>
                <a:pt x="0" y="1769186"/>
              </a:lnTo>
              <a:lnTo>
                <a:pt x="395303" y="1769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AFA3465-2330-4A2F-80BE-20749F93AB56}">
      <dsp:nvSpPr>
        <dsp:cNvPr id="0" name=""/>
        <dsp:cNvSpPr/>
      </dsp:nvSpPr>
      <dsp:spPr>
        <a:xfrm>
          <a:off x="2171370" y="1320767"/>
          <a:ext cx="3188780" cy="553424"/>
        </a:xfrm>
        <a:custGeom>
          <a:avLst/>
          <a:gdLst/>
          <a:ahLst/>
          <a:cxnLst/>
          <a:rect l="0" t="0" r="0" b="0"/>
          <a:pathLst>
            <a:path>
              <a:moveTo>
                <a:pt x="3188780" y="0"/>
              </a:moveTo>
              <a:lnTo>
                <a:pt x="3188780" y="276712"/>
              </a:lnTo>
              <a:lnTo>
                <a:pt x="0" y="276712"/>
              </a:lnTo>
              <a:lnTo>
                <a:pt x="0" y="553424"/>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1C13087-EF2D-4800-86CF-301BF4A8FCBB}">
      <dsp:nvSpPr>
        <dsp:cNvPr id="0" name=""/>
        <dsp:cNvSpPr/>
      </dsp:nvSpPr>
      <dsp:spPr>
        <a:xfrm>
          <a:off x="3711511" y="3089"/>
          <a:ext cx="3297277" cy="1317677"/>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b="0" kern="1200" dirty="0" err="1">
              <a:latin typeface="Tahoma" panose="020B0604030504040204" pitchFamily="34" charset="0"/>
              <a:ea typeface="Tahoma" panose="020B0604030504040204" pitchFamily="34" charset="0"/>
              <a:cs typeface="Tahoma" panose="020B0604030504040204" pitchFamily="34" charset="0"/>
            </a:rPr>
            <a:t>Đau</a:t>
          </a:r>
          <a:r>
            <a:rPr lang="en-US" sz="3400" b="0" kern="1200" dirty="0">
              <a:latin typeface="Tahoma" panose="020B0604030504040204" pitchFamily="34" charset="0"/>
              <a:ea typeface="Tahoma" panose="020B0604030504040204" pitchFamily="34" charset="0"/>
              <a:cs typeface="Tahoma" panose="020B0604030504040204" pitchFamily="34" charset="0"/>
            </a:rPr>
            <a:t> </a:t>
          </a:r>
          <a:r>
            <a:rPr lang="en-US" sz="3400" b="0" kern="1200" dirty="0" err="1">
              <a:latin typeface="Tahoma" panose="020B0604030504040204" pitchFamily="34" charset="0"/>
              <a:ea typeface="Tahoma" panose="020B0604030504040204" pitchFamily="34" charset="0"/>
              <a:cs typeface="Tahoma" panose="020B0604030504040204" pitchFamily="34" charset="0"/>
            </a:rPr>
            <a:t>bụng</a:t>
          </a:r>
          <a:r>
            <a:rPr lang="en-US" sz="3400" b="0" kern="1200" dirty="0">
              <a:latin typeface="Tahoma" panose="020B0604030504040204" pitchFamily="34" charset="0"/>
              <a:ea typeface="Tahoma" panose="020B0604030504040204" pitchFamily="34" charset="0"/>
              <a:cs typeface="Tahoma" panose="020B0604030504040204" pitchFamily="34" charset="0"/>
            </a:rPr>
            <a:t> </a:t>
          </a:r>
          <a:r>
            <a:rPr lang="en-US" sz="3400" b="0" kern="1200" dirty="0" err="1">
              <a:latin typeface="Tahoma" panose="020B0604030504040204" pitchFamily="34" charset="0"/>
              <a:ea typeface="Tahoma" panose="020B0604030504040204" pitchFamily="34" charset="0"/>
              <a:cs typeface="Tahoma" panose="020B0604030504040204" pitchFamily="34" charset="0"/>
            </a:rPr>
            <a:t>cấp</a:t>
          </a:r>
          <a:endParaRPr lang="vi-VN" sz="3400" b="0" kern="1200" dirty="0">
            <a:latin typeface="Tahoma" panose="020B0604030504040204" pitchFamily="34" charset="0"/>
            <a:ea typeface="Tahoma" panose="020B0604030504040204" pitchFamily="34" charset="0"/>
            <a:cs typeface="Tahoma" panose="020B0604030504040204" pitchFamily="34" charset="0"/>
          </a:endParaRPr>
        </a:p>
      </dsp:txBody>
      <dsp:txXfrm>
        <a:off x="3711511" y="3089"/>
        <a:ext cx="3297277" cy="1317677"/>
      </dsp:txXfrm>
    </dsp:sp>
    <dsp:sp modelId="{7E8EDB4B-B65D-4656-AE32-95D1878846DB}">
      <dsp:nvSpPr>
        <dsp:cNvPr id="0" name=""/>
        <dsp:cNvSpPr/>
      </dsp:nvSpPr>
      <dsp:spPr>
        <a:xfrm>
          <a:off x="853692" y="1874192"/>
          <a:ext cx="2635355" cy="1317677"/>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err="1">
              <a:latin typeface="Tahoma" panose="020B0604030504040204" pitchFamily="34" charset="0"/>
              <a:ea typeface="Tahoma" panose="020B0604030504040204" pitchFamily="34" charset="0"/>
              <a:cs typeface="Tahoma" panose="020B0604030504040204" pitchFamily="34" charset="0"/>
            </a:rPr>
            <a:t>Ngoại</a:t>
          </a:r>
          <a:r>
            <a:rPr lang="en-US" sz="2800" kern="1200" dirty="0">
              <a:latin typeface="Tahoma" panose="020B0604030504040204" pitchFamily="34" charset="0"/>
              <a:ea typeface="Tahoma" panose="020B0604030504040204" pitchFamily="34" charset="0"/>
              <a:cs typeface="Tahoma" panose="020B0604030504040204" pitchFamily="34" charset="0"/>
            </a:rPr>
            <a:t> khoa</a:t>
          </a:r>
          <a:endParaRPr lang="vi-VN" sz="2800" kern="1200" dirty="0">
            <a:latin typeface="Tahoma" panose="020B0604030504040204" pitchFamily="34" charset="0"/>
            <a:ea typeface="Tahoma" panose="020B0604030504040204" pitchFamily="34" charset="0"/>
            <a:cs typeface="Tahoma" panose="020B0604030504040204" pitchFamily="34" charset="0"/>
          </a:endParaRPr>
        </a:p>
      </dsp:txBody>
      <dsp:txXfrm>
        <a:off x="853692" y="1874192"/>
        <a:ext cx="2635355" cy="1317677"/>
      </dsp:txXfrm>
    </dsp:sp>
    <dsp:sp modelId="{F8986E16-6DA0-42AF-AB5A-532B25DA8AE5}">
      <dsp:nvSpPr>
        <dsp:cNvPr id="0" name=""/>
        <dsp:cNvSpPr/>
      </dsp:nvSpPr>
      <dsp:spPr>
        <a:xfrm>
          <a:off x="1512531" y="3745294"/>
          <a:ext cx="2465138" cy="2431524"/>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Chấn</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thương</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bụng</a:t>
          </a:r>
          <a:endParaRPr lang="en-US" sz="22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Tắc</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ruột</a:t>
          </a:r>
          <a:endParaRPr lang="en-US" sz="22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Viêm</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ruột</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thừa</a:t>
          </a:r>
          <a:endParaRPr lang="en-US" sz="22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Viêm</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phúc</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mạc</a:t>
          </a:r>
          <a:endParaRPr lang="en-US" sz="22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Thoát</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vị</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nghẹt</a:t>
          </a:r>
          <a:endParaRPr lang="vi-VN" sz="2200" kern="1200" dirty="0">
            <a:latin typeface="Tahoma" panose="020B0604030504040204" pitchFamily="34" charset="0"/>
            <a:ea typeface="Tahoma" panose="020B0604030504040204" pitchFamily="34" charset="0"/>
            <a:cs typeface="Tahoma" panose="020B0604030504040204" pitchFamily="34" charset="0"/>
          </a:endParaRPr>
        </a:p>
      </dsp:txBody>
      <dsp:txXfrm>
        <a:off x="1512531" y="3745294"/>
        <a:ext cx="2465138" cy="2431524"/>
      </dsp:txXfrm>
    </dsp:sp>
    <dsp:sp modelId="{0B426B62-F974-4BA6-9D31-2A5A09CE373A}">
      <dsp:nvSpPr>
        <dsp:cNvPr id="0" name=""/>
        <dsp:cNvSpPr/>
      </dsp:nvSpPr>
      <dsp:spPr>
        <a:xfrm>
          <a:off x="4042472" y="1874192"/>
          <a:ext cx="2635355" cy="1317677"/>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err="1">
              <a:latin typeface="Tahoma" panose="020B0604030504040204" pitchFamily="34" charset="0"/>
              <a:ea typeface="Tahoma" panose="020B0604030504040204" pitchFamily="34" charset="0"/>
              <a:cs typeface="Tahoma" panose="020B0604030504040204" pitchFamily="34" charset="0"/>
            </a:rPr>
            <a:t>Nội</a:t>
          </a:r>
          <a:r>
            <a:rPr lang="en-US" sz="2800" kern="1200" dirty="0">
              <a:latin typeface="Tahoma" panose="020B0604030504040204" pitchFamily="34" charset="0"/>
              <a:ea typeface="Tahoma" panose="020B0604030504040204" pitchFamily="34" charset="0"/>
              <a:cs typeface="Tahoma" panose="020B0604030504040204" pitchFamily="34" charset="0"/>
            </a:rPr>
            <a:t> khoa</a:t>
          </a:r>
          <a:endParaRPr lang="vi-VN" sz="2800" kern="1200" dirty="0">
            <a:latin typeface="Tahoma" panose="020B0604030504040204" pitchFamily="34" charset="0"/>
            <a:ea typeface="Tahoma" panose="020B0604030504040204" pitchFamily="34" charset="0"/>
            <a:cs typeface="Tahoma" panose="020B0604030504040204" pitchFamily="34" charset="0"/>
          </a:endParaRPr>
        </a:p>
      </dsp:txBody>
      <dsp:txXfrm>
        <a:off x="4042472" y="1874192"/>
        <a:ext cx="2635355" cy="1317677"/>
      </dsp:txXfrm>
    </dsp:sp>
    <dsp:sp modelId="{22B57DDF-37DE-4FD9-B9D4-07993C336D47}">
      <dsp:nvSpPr>
        <dsp:cNvPr id="0" name=""/>
        <dsp:cNvSpPr/>
      </dsp:nvSpPr>
      <dsp:spPr>
        <a:xfrm>
          <a:off x="4701311" y="3745294"/>
          <a:ext cx="2615485" cy="2435846"/>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l" defTabSz="977900">
            <a:lnSpc>
              <a:spcPct val="90000"/>
            </a:lnSpc>
            <a:spcBef>
              <a:spcPct val="0"/>
            </a:spcBef>
            <a:spcAft>
              <a:spcPct val="35000"/>
            </a:spcAft>
            <a:buNone/>
          </a:pPr>
          <a:r>
            <a:rPr lang="en-US" sz="2200" kern="1200" dirty="0" err="1">
              <a:solidFill>
                <a:srgbClr val="FF0000"/>
              </a:solidFill>
              <a:latin typeface="Tahoma" panose="020B0604030504040204" pitchFamily="34" charset="0"/>
              <a:ea typeface="Tahoma" panose="020B0604030504040204" pitchFamily="34" charset="0"/>
              <a:cs typeface="Tahoma" panose="020B0604030504040204" pitchFamily="34" charset="0"/>
            </a:rPr>
            <a:t>Dạ</a:t>
          </a:r>
          <a:r>
            <a:rPr lang="en-US" sz="2200" kern="12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2200" kern="1200" dirty="0" err="1">
              <a:solidFill>
                <a:srgbClr val="FF0000"/>
              </a:solidFill>
              <a:latin typeface="Tahoma" panose="020B0604030504040204" pitchFamily="34" charset="0"/>
              <a:ea typeface="Tahoma" panose="020B0604030504040204" pitchFamily="34" charset="0"/>
              <a:cs typeface="Tahoma" panose="020B0604030504040204" pitchFamily="34" charset="0"/>
            </a:rPr>
            <a:t>dày-ruột</a:t>
          </a:r>
          <a:endParaRPr lang="en-US" sz="2200" kern="1200" dirty="0">
            <a:solidFill>
              <a:srgbClr val="FF0000"/>
            </a:solidFill>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a:latin typeface="Tahoma" panose="020B0604030504040204" pitchFamily="34" charset="0"/>
              <a:ea typeface="Tahoma" panose="020B0604030504040204" pitchFamily="34" charset="0"/>
              <a:cs typeface="Tahoma" panose="020B0604030504040204" pitchFamily="34" charset="0"/>
            </a:rPr>
            <a:t>Gan </a:t>
          </a:r>
          <a:r>
            <a:rPr lang="en-US" sz="2200" kern="1200" dirty="0" err="1">
              <a:latin typeface="Tahoma" panose="020B0604030504040204" pitchFamily="34" charset="0"/>
              <a:ea typeface="Tahoma" panose="020B0604030504040204" pitchFamily="34" charset="0"/>
              <a:cs typeface="Tahoma" panose="020B0604030504040204" pitchFamily="34" charset="0"/>
            </a:rPr>
            <a:t>mật</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tụy</a:t>
          </a:r>
          <a:endParaRPr lang="en-US" sz="22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Tiết</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niệu-sinh</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dục</a:t>
          </a:r>
          <a:endParaRPr lang="en-US" sz="22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Bệnh</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chuyển</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hóa</a:t>
          </a:r>
          <a:endParaRPr lang="en-US" sz="22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solidFill>
                <a:srgbClr val="FF0000"/>
              </a:solidFill>
              <a:latin typeface="Tahoma" panose="020B0604030504040204" pitchFamily="34" charset="0"/>
              <a:ea typeface="Tahoma" panose="020B0604030504040204" pitchFamily="34" charset="0"/>
              <a:cs typeface="Tahoma" panose="020B0604030504040204" pitchFamily="34" charset="0"/>
            </a:rPr>
            <a:t>Bệnh</a:t>
          </a:r>
          <a:r>
            <a:rPr lang="en-US" sz="2200" kern="12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2200" kern="1200" dirty="0" err="1">
              <a:solidFill>
                <a:srgbClr val="FF0000"/>
              </a:solidFill>
              <a:latin typeface="Tahoma" panose="020B0604030504040204" pitchFamily="34" charset="0"/>
              <a:ea typeface="Tahoma" panose="020B0604030504040204" pitchFamily="34" charset="0"/>
              <a:cs typeface="Tahoma" panose="020B0604030504040204" pitchFamily="34" charset="0"/>
            </a:rPr>
            <a:t>lý</a:t>
          </a:r>
          <a:r>
            <a:rPr lang="en-US" sz="2200" kern="12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2200" kern="1200" dirty="0" err="1">
              <a:solidFill>
                <a:srgbClr val="FF0000"/>
              </a:solidFill>
              <a:latin typeface="Tahoma" panose="020B0604030504040204" pitchFamily="34" charset="0"/>
              <a:ea typeface="Tahoma" panose="020B0604030504040204" pitchFamily="34" charset="0"/>
              <a:cs typeface="Tahoma" panose="020B0604030504040204" pitchFamily="34" charset="0"/>
            </a:rPr>
            <a:t>miễn</a:t>
          </a:r>
          <a:r>
            <a:rPr lang="en-US" sz="2200" kern="1200" dirty="0">
              <a:solidFill>
                <a:srgbClr val="FF0000"/>
              </a:solidFill>
              <a:latin typeface="Tahoma" panose="020B0604030504040204" pitchFamily="34" charset="0"/>
              <a:ea typeface="Tahoma" panose="020B0604030504040204" pitchFamily="34" charset="0"/>
              <a:cs typeface="Tahoma" panose="020B0604030504040204" pitchFamily="34" charset="0"/>
            </a:rPr>
            <a:t> </a:t>
          </a:r>
          <a:r>
            <a:rPr lang="en-US" sz="2200" kern="1200" dirty="0" err="1">
              <a:solidFill>
                <a:srgbClr val="FF0000"/>
              </a:solidFill>
              <a:latin typeface="Tahoma" panose="020B0604030504040204" pitchFamily="34" charset="0"/>
              <a:ea typeface="Tahoma" panose="020B0604030504040204" pitchFamily="34" charset="0"/>
              <a:cs typeface="Tahoma" panose="020B0604030504040204" pitchFamily="34" charset="0"/>
            </a:rPr>
            <a:t>dịch</a:t>
          </a:r>
          <a:endParaRPr lang="en-US" sz="2200" kern="1200" dirty="0">
            <a:solidFill>
              <a:srgbClr val="FF0000"/>
            </a:solidFill>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Ngoài</a:t>
          </a:r>
          <a:r>
            <a:rPr lang="en-US" sz="2200" kern="1200" dirty="0">
              <a:latin typeface="Tahoma" panose="020B0604030504040204" pitchFamily="34" charset="0"/>
              <a:ea typeface="Tahoma" panose="020B0604030504040204" pitchFamily="34" charset="0"/>
              <a:cs typeface="Tahoma" panose="020B0604030504040204" pitchFamily="34" charset="0"/>
            </a:rPr>
            <a:t> ổ </a:t>
          </a:r>
          <a:r>
            <a:rPr lang="en-US" sz="2200" kern="1200" dirty="0" err="1">
              <a:latin typeface="Tahoma" panose="020B0604030504040204" pitchFamily="34" charset="0"/>
              <a:ea typeface="Tahoma" panose="020B0604030504040204" pitchFamily="34" charset="0"/>
              <a:cs typeface="Tahoma" panose="020B0604030504040204" pitchFamily="34" charset="0"/>
            </a:rPr>
            <a:t>bụng</a:t>
          </a:r>
          <a:endParaRPr lang="vi-VN" sz="2200" kern="1200" dirty="0">
            <a:latin typeface="Tahoma" panose="020B0604030504040204" pitchFamily="34" charset="0"/>
            <a:ea typeface="Tahoma" panose="020B0604030504040204" pitchFamily="34" charset="0"/>
            <a:cs typeface="Tahoma" panose="020B0604030504040204" pitchFamily="34" charset="0"/>
          </a:endParaRPr>
        </a:p>
      </dsp:txBody>
      <dsp:txXfrm>
        <a:off x="4701311" y="3745294"/>
        <a:ext cx="2615485" cy="2435846"/>
      </dsp:txXfrm>
    </dsp:sp>
    <dsp:sp modelId="{EC7C9FEA-D9AF-444E-9838-646194B53DE9}">
      <dsp:nvSpPr>
        <dsp:cNvPr id="0" name=""/>
        <dsp:cNvSpPr/>
      </dsp:nvSpPr>
      <dsp:spPr>
        <a:xfrm>
          <a:off x="7231253" y="1874192"/>
          <a:ext cx="2635355" cy="1317677"/>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err="1">
              <a:latin typeface="Tahoma" panose="020B0604030504040204" pitchFamily="34" charset="0"/>
              <a:ea typeface="Tahoma" panose="020B0604030504040204" pitchFamily="34" charset="0"/>
              <a:cs typeface="Tahoma" panose="020B0604030504040204" pitchFamily="34" charset="0"/>
            </a:rPr>
            <a:t>Rối</a:t>
          </a:r>
          <a:r>
            <a:rPr lang="en-US" sz="2800" kern="1200" dirty="0">
              <a:latin typeface="Tahoma" panose="020B0604030504040204" pitchFamily="34" charset="0"/>
              <a:ea typeface="Tahoma" panose="020B0604030504040204" pitchFamily="34" charset="0"/>
              <a:cs typeface="Tahoma" panose="020B0604030504040204" pitchFamily="34" charset="0"/>
            </a:rPr>
            <a:t> </a:t>
          </a:r>
          <a:r>
            <a:rPr lang="en-US" sz="2800" kern="1200" dirty="0" err="1">
              <a:latin typeface="Tahoma" panose="020B0604030504040204" pitchFamily="34" charset="0"/>
              <a:ea typeface="Tahoma" panose="020B0604030504040204" pitchFamily="34" charset="0"/>
              <a:cs typeface="Tahoma" panose="020B0604030504040204" pitchFamily="34" charset="0"/>
            </a:rPr>
            <a:t>loạn</a:t>
          </a:r>
          <a:r>
            <a:rPr lang="en-US" sz="2800" kern="1200" dirty="0">
              <a:latin typeface="Tahoma" panose="020B0604030504040204" pitchFamily="34" charset="0"/>
              <a:ea typeface="Tahoma" panose="020B0604030504040204" pitchFamily="34" charset="0"/>
              <a:cs typeface="Tahoma" panose="020B0604030504040204" pitchFamily="34" charset="0"/>
            </a:rPr>
            <a:t> </a:t>
          </a:r>
          <a:r>
            <a:rPr lang="en-US" sz="2800" kern="1200" dirty="0" err="1">
              <a:latin typeface="Tahoma" panose="020B0604030504040204" pitchFamily="34" charset="0"/>
              <a:ea typeface="Tahoma" panose="020B0604030504040204" pitchFamily="34" charset="0"/>
              <a:cs typeface="Tahoma" panose="020B0604030504040204" pitchFamily="34" charset="0"/>
            </a:rPr>
            <a:t>cơ</a:t>
          </a:r>
          <a:r>
            <a:rPr lang="en-US" sz="2800" kern="1200" dirty="0">
              <a:latin typeface="Tahoma" panose="020B0604030504040204" pitchFamily="34" charset="0"/>
              <a:ea typeface="Tahoma" panose="020B0604030504040204" pitchFamily="34" charset="0"/>
              <a:cs typeface="Tahoma" panose="020B0604030504040204" pitchFamily="34" charset="0"/>
            </a:rPr>
            <a:t> </a:t>
          </a:r>
          <a:r>
            <a:rPr lang="en-US" sz="2800" kern="1200" dirty="0" err="1">
              <a:latin typeface="Tahoma" panose="020B0604030504040204" pitchFamily="34" charset="0"/>
              <a:ea typeface="Tahoma" panose="020B0604030504040204" pitchFamily="34" charset="0"/>
              <a:cs typeface="Tahoma" panose="020B0604030504040204" pitchFamily="34" charset="0"/>
            </a:rPr>
            <a:t>năng</a:t>
          </a:r>
          <a:r>
            <a:rPr lang="en-US" sz="2800" kern="1200" dirty="0">
              <a:latin typeface="Tahoma" panose="020B0604030504040204" pitchFamily="34" charset="0"/>
              <a:ea typeface="Tahoma" panose="020B0604030504040204" pitchFamily="34" charset="0"/>
              <a:cs typeface="Tahoma" panose="020B0604030504040204" pitchFamily="34" charset="0"/>
            </a:rPr>
            <a:t> </a:t>
          </a:r>
          <a:r>
            <a:rPr lang="en-US" sz="2800" kern="1200" dirty="0" err="1">
              <a:latin typeface="Tahoma" panose="020B0604030504040204" pitchFamily="34" charset="0"/>
              <a:ea typeface="Tahoma" panose="020B0604030504040204" pitchFamily="34" charset="0"/>
              <a:cs typeface="Tahoma" panose="020B0604030504040204" pitchFamily="34" charset="0"/>
            </a:rPr>
            <a:t>đường</a:t>
          </a:r>
          <a:r>
            <a:rPr lang="en-US" sz="2800" kern="1200" dirty="0">
              <a:latin typeface="Tahoma" panose="020B0604030504040204" pitchFamily="34" charset="0"/>
              <a:ea typeface="Tahoma" panose="020B0604030504040204" pitchFamily="34" charset="0"/>
              <a:cs typeface="Tahoma" panose="020B0604030504040204" pitchFamily="34" charset="0"/>
            </a:rPr>
            <a:t> </a:t>
          </a:r>
          <a:r>
            <a:rPr lang="en-US" sz="2800" kern="1200" dirty="0" err="1">
              <a:latin typeface="Tahoma" panose="020B0604030504040204" pitchFamily="34" charset="0"/>
              <a:ea typeface="Tahoma" panose="020B0604030504040204" pitchFamily="34" charset="0"/>
              <a:cs typeface="Tahoma" panose="020B0604030504040204" pitchFamily="34" charset="0"/>
            </a:rPr>
            <a:t>tiêu</a:t>
          </a:r>
          <a:r>
            <a:rPr lang="en-US" sz="2800" kern="1200" dirty="0">
              <a:latin typeface="Tahoma" panose="020B0604030504040204" pitchFamily="34" charset="0"/>
              <a:ea typeface="Tahoma" panose="020B0604030504040204" pitchFamily="34" charset="0"/>
              <a:cs typeface="Tahoma" panose="020B0604030504040204" pitchFamily="34" charset="0"/>
            </a:rPr>
            <a:t> </a:t>
          </a:r>
          <a:r>
            <a:rPr lang="en-US" sz="2800" kern="1200" dirty="0" err="1">
              <a:latin typeface="Tahoma" panose="020B0604030504040204" pitchFamily="34" charset="0"/>
              <a:ea typeface="Tahoma" panose="020B0604030504040204" pitchFamily="34" charset="0"/>
              <a:cs typeface="Tahoma" panose="020B0604030504040204" pitchFamily="34" charset="0"/>
            </a:rPr>
            <a:t>hóa</a:t>
          </a:r>
          <a:endParaRPr lang="vi-VN" sz="2800" kern="1200" dirty="0">
            <a:latin typeface="Tahoma" panose="020B0604030504040204" pitchFamily="34" charset="0"/>
            <a:ea typeface="Tahoma" panose="020B0604030504040204" pitchFamily="34" charset="0"/>
            <a:cs typeface="Tahoma" panose="020B0604030504040204" pitchFamily="34" charset="0"/>
          </a:endParaRPr>
        </a:p>
      </dsp:txBody>
      <dsp:txXfrm>
        <a:off x="7231253" y="1874192"/>
        <a:ext cx="2635355" cy="1317677"/>
      </dsp:txXfrm>
    </dsp:sp>
    <dsp:sp modelId="{F695A041-FB6C-4369-ACBD-5D9ADF1AEF9A}">
      <dsp:nvSpPr>
        <dsp:cNvPr id="0" name=""/>
        <dsp:cNvSpPr/>
      </dsp:nvSpPr>
      <dsp:spPr>
        <a:xfrm>
          <a:off x="7890092" y="3745294"/>
          <a:ext cx="2313236" cy="2383995"/>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Táo</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bón</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cấp</a:t>
          </a:r>
          <a:endParaRPr lang="en-US" sz="22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Nuốt</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hơi</a:t>
          </a:r>
          <a:endParaRPr lang="en-US" sz="2200" kern="1200" dirty="0">
            <a:latin typeface="Tahoma" panose="020B0604030504040204" pitchFamily="34" charset="0"/>
            <a:ea typeface="Tahoma" panose="020B0604030504040204" pitchFamily="34" charset="0"/>
            <a:cs typeface="Tahoma" panose="020B0604030504040204" pitchFamily="34" charset="0"/>
          </a:endParaRPr>
        </a:p>
        <a:p>
          <a:pPr marL="0" lvl="0" indent="0" algn="l" defTabSz="977900">
            <a:lnSpc>
              <a:spcPct val="90000"/>
            </a:lnSpc>
            <a:spcBef>
              <a:spcPct val="0"/>
            </a:spcBef>
            <a:spcAft>
              <a:spcPct val="35000"/>
            </a:spcAft>
            <a:buNone/>
          </a:pPr>
          <a:r>
            <a:rPr lang="en-US" sz="2200" kern="1200" dirty="0" err="1">
              <a:latin typeface="Tahoma" panose="020B0604030504040204" pitchFamily="34" charset="0"/>
              <a:ea typeface="Tahoma" panose="020B0604030504040204" pitchFamily="34" charset="0"/>
              <a:cs typeface="Tahoma" panose="020B0604030504040204" pitchFamily="34" charset="0"/>
            </a:rPr>
            <a:t>Đau</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bụng</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cơ</a:t>
          </a:r>
          <a:r>
            <a:rPr lang="en-US" sz="2200" kern="1200" dirty="0">
              <a:latin typeface="Tahoma" panose="020B0604030504040204" pitchFamily="34" charset="0"/>
              <a:ea typeface="Tahoma" panose="020B0604030504040204" pitchFamily="34" charset="0"/>
              <a:cs typeface="Tahoma" panose="020B0604030504040204" pitchFamily="34" charset="0"/>
            </a:rPr>
            <a:t> </a:t>
          </a:r>
          <a:r>
            <a:rPr lang="en-US" sz="2200" kern="1200" dirty="0" err="1">
              <a:latin typeface="Tahoma" panose="020B0604030504040204" pitchFamily="34" charset="0"/>
              <a:ea typeface="Tahoma" panose="020B0604030504040204" pitchFamily="34" charset="0"/>
              <a:cs typeface="Tahoma" panose="020B0604030504040204" pitchFamily="34" charset="0"/>
            </a:rPr>
            <a:t>năng</a:t>
          </a:r>
          <a:endParaRPr lang="vi-VN" sz="2200" kern="1200" dirty="0">
            <a:latin typeface="Tahoma" panose="020B0604030504040204" pitchFamily="34" charset="0"/>
            <a:ea typeface="Tahoma" panose="020B0604030504040204" pitchFamily="34" charset="0"/>
            <a:cs typeface="Tahoma" panose="020B0604030504040204" pitchFamily="34" charset="0"/>
          </a:endParaRPr>
        </a:p>
      </dsp:txBody>
      <dsp:txXfrm>
        <a:off x="7890092" y="3745294"/>
        <a:ext cx="2313236" cy="238399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D02789-35F1-4117-8B1D-69F386D420E1}">
      <dsp:nvSpPr>
        <dsp:cNvPr id="0" name=""/>
        <dsp:cNvSpPr/>
      </dsp:nvSpPr>
      <dsp:spPr>
        <a:xfrm>
          <a:off x="0" y="163268"/>
          <a:ext cx="10515600" cy="1216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vi-VN" sz="3000" b="0" i="0" kern="1200" dirty="0">
              <a:latin typeface="Tahoma" panose="020B0604030504040204" pitchFamily="34" charset="0"/>
              <a:ea typeface="Tahoma" panose="020B0604030504040204" pitchFamily="34" charset="0"/>
              <a:cs typeface="Tahoma" panose="020B0604030504040204" pitchFamily="34" charset="0"/>
            </a:rPr>
            <a:t>Hội chứng viêm đa hệ thống kèm sốc hoặc suy đa cơ quan</a:t>
          </a:r>
          <a:endParaRPr lang="vi-VN" sz="3000" kern="1200" dirty="0">
            <a:latin typeface="Tahoma" panose="020B0604030504040204" pitchFamily="34" charset="0"/>
            <a:ea typeface="Tahoma" panose="020B0604030504040204" pitchFamily="34" charset="0"/>
            <a:cs typeface="Tahoma" panose="020B0604030504040204" pitchFamily="34" charset="0"/>
          </a:endParaRPr>
        </a:p>
      </dsp:txBody>
      <dsp:txXfrm>
        <a:off x="59399" y="222667"/>
        <a:ext cx="10396802" cy="1098002"/>
      </dsp:txXfrm>
    </dsp:sp>
    <dsp:sp modelId="{4DF91934-6957-4D03-A2D4-A5CA1A051995}">
      <dsp:nvSpPr>
        <dsp:cNvPr id="0" name=""/>
        <dsp:cNvSpPr/>
      </dsp:nvSpPr>
      <dsp:spPr>
        <a:xfrm>
          <a:off x="0" y="1567269"/>
          <a:ext cx="10515600" cy="1216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vi-VN" sz="3000" b="0" i="0" kern="1200" dirty="0">
              <a:latin typeface="Tahoma" panose="020B0604030504040204" pitchFamily="34" charset="0"/>
              <a:ea typeface="Tahoma" panose="020B0604030504040204" pitchFamily="34" charset="0"/>
              <a:cs typeface="Tahoma" panose="020B0604030504040204" pitchFamily="34" charset="0"/>
            </a:rPr>
            <a:t>Hội chứng viêm đa hệ thống giống bệnh Kawasaki</a:t>
          </a:r>
          <a:endParaRPr lang="vi-VN" sz="3000" kern="1200" dirty="0">
            <a:latin typeface="Tahoma" panose="020B0604030504040204" pitchFamily="34" charset="0"/>
            <a:ea typeface="Tahoma" panose="020B0604030504040204" pitchFamily="34" charset="0"/>
            <a:cs typeface="Tahoma" panose="020B0604030504040204" pitchFamily="34" charset="0"/>
          </a:endParaRPr>
        </a:p>
      </dsp:txBody>
      <dsp:txXfrm>
        <a:off x="59399" y="1626668"/>
        <a:ext cx="10396802" cy="1098002"/>
      </dsp:txXfrm>
    </dsp:sp>
    <dsp:sp modelId="{22552935-2308-46C4-A5E2-EE8F136058F6}">
      <dsp:nvSpPr>
        <dsp:cNvPr id="0" name=""/>
        <dsp:cNvSpPr/>
      </dsp:nvSpPr>
      <dsp:spPr>
        <a:xfrm>
          <a:off x="0" y="2971269"/>
          <a:ext cx="10515600" cy="1216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vi-VN" sz="3000" b="0" i="0" kern="1200" dirty="0">
              <a:latin typeface="Tahoma" panose="020B0604030504040204" pitchFamily="34" charset="0"/>
              <a:ea typeface="Tahoma" panose="020B0604030504040204" pitchFamily="34" charset="0"/>
              <a:cs typeface="Tahoma" panose="020B0604030504040204" pitchFamily="34" charset="0"/>
            </a:rPr>
            <a:t>Hội chứng viêm đa hệ thống đơn thuần</a:t>
          </a:r>
          <a:r>
            <a:rPr lang="vi-VN" sz="3000" kern="1200" dirty="0">
              <a:latin typeface="Tahoma" panose="020B0604030504040204" pitchFamily="34" charset="0"/>
              <a:ea typeface="Tahoma" panose="020B0604030504040204" pitchFamily="34" charset="0"/>
              <a:cs typeface="Tahoma" panose="020B0604030504040204" pitchFamily="34" charset="0"/>
            </a:rPr>
            <a:t> </a:t>
          </a:r>
        </a:p>
      </dsp:txBody>
      <dsp:txXfrm>
        <a:off x="59399" y="3030668"/>
        <a:ext cx="10396802" cy="10980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495E06-6A7A-4D7D-92CA-0420EC245CAE}">
      <dsp:nvSpPr>
        <dsp:cNvPr id="0" name=""/>
        <dsp:cNvSpPr/>
      </dsp:nvSpPr>
      <dsp:spPr>
        <a:xfrm>
          <a:off x="9389080" y="2610577"/>
          <a:ext cx="284860" cy="995398"/>
        </a:xfrm>
        <a:custGeom>
          <a:avLst/>
          <a:gdLst/>
          <a:ahLst/>
          <a:cxnLst/>
          <a:rect l="0" t="0" r="0" b="0"/>
          <a:pathLst>
            <a:path>
              <a:moveTo>
                <a:pt x="0" y="0"/>
              </a:moveTo>
              <a:lnTo>
                <a:pt x="0" y="995398"/>
              </a:lnTo>
              <a:lnTo>
                <a:pt x="284860" y="995398"/>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ACEEC16-3061-46F6-B3A3-FFB2FCC2F844}">
      <dsp:nvSpPr>
        <dsp:cNvPr id="0" name=""/>
        <dsp:cNvSpPr/>
      </dsp:nvSpPr>
      <dsp:spPr>
        <a:xfrm>
          <a:off x="5900700" y="1432811"/>
          <a:ext cx="4248008" cy="348353"/>
        </a:xfrm>
        <a:custGeom>
          <a:avLst/>
          <a:gdLst/>
          <a:ahLst/>
          <a:cxnLst/>
          <a:rect l="0" t="0" r="0" b="0"/>
          <a:pathLst>
            <a:path>
              <a:moveTo>
                <a:pt x="0" y="0"/>
              </a:moveTo>
              <a:lnTo>
                <a:pt x="0" y="174176"/>
              </a:lnTo>
              <a:lnTo>
                <a:pt x="4248008" y="174176"/>
              </a:lnTo>
              <a:lnTo>
                <a:pt x="4248008" y="34835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8D24102-C18F-47D9-9059-2A72C6317E7E}">
      <dsp:nvSpPr>
        <dsp:cNvPr id="0" name=""/>
        <dsp:cNvSpPr/>
      </dsp:nvSpPr>
      <dsp:spPr>
        <a:xfrm>
          <a:off x="7073608" y="2610577"/>
          <a:ext cx="284860" cy="3118591"/>
        </a:xfrm>
        <a:custGeom>
          <a:avLst/>
          <a:gdLst/>
          <a:ahLst/>
          <a:cxnLst/>
          <a:rect l="0" t="0" r="0" b="0"/>
          <a:pathLst>
            <a:path>
              <a:moveTo>
                <a:pt x="0" y="0"/>
              </a:moveTo>
              <a:lnTo>
                <a:pt x="0" y="3118591"/>
              </a:lnTo>
              <a:lnTo>
                <a:pt x="284860" y="3118591"/>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E152D2-6A29-410F-9CFA-0B9C6E4B9AD7}">
      <dsp:nvSpPr>
        <dsp:cNvPr id="0" name=""/>
        <dsp:cNvSpPr/>
      </dsp:nvSpPr>
      <dsp:spPr>
        <a:xfrm>
          <a:off x="7073608" y="2610577"/>
          <a:ext cx="284860" cy="1940825"/>
        </a:xfrm>
        <a:custGeom>
          <a:avLst/>
          <a:gdLst/>
          <a:ahLst/>
          <a:cxnLst/>
          <a:rect l="0" t="0" r="0" b="0"/>
          <a:pathLst>
            <a:path>
              <a:moveTo>
                <a:pt x="0" y="0"/>
              </a:moveTo>
              <a:lnTo>
                <a:pt x="0" y="1940825"/>
              </a:lnTo>
              <a:lnTo>
                <a:pt x="284860" y="1940825"/>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C5715C-BC59-475B-91D2-570EF008A837}">
      <dsp:nvSpPr>
        <dsp:cNvPr id="0" name=""/>
        <dsp:cNvSpPr/>
      </dsp:nvSpPr>
      <dsp:spPr>
        <a:xfrm>
          <a:off x="7073608" y="2610577"/>
          <a:ext cx="284860" cy="763059"/>
        </a:xfrm>
        <a:custGeom>
          <a:avLst/>
          <a:gdLst/>
          <a:ahLst/>
          <a:cxnLst/>
          <a:rect l="0" t="0" r="0" b="0"/>
          <a:pathLst>
            <a:path>
              <a:moveTo>
                <a:pt x="0" y="0"/>
              </a:moveTo>
              <a:lnTo>
                <a:pt x="0" y="763059"/>
              </a:lnTo>
              <a:lnTo>
                <a:pt x="284860" y="763059"/>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722E485-3E7B-4D97-A29E-2EE7E6A8860A}">
      <dsp:nvSpPr>
        <dsp:cNvPr id="0" name=""/>
        <dsp:cNvSpPr/>
      </dsp:nvSpPr>
      <dsp:spPr>
        <a:xfrm>
          <a:off x="5900700" y="1432811"/>
          <a:ext cx="1932537" cy="348353"/>
        </a:xfrm>
        <a:custGeom>
          <a:avLst/>
          <a:gdLst/>
          <a:ahLst/>
          <a:cxnLst/>
          <a:rect l="0" t="0" r="0" b="0"/>
          <a:pathLst>
            <a:path>
              <a:moveTo>
                <a:pt x="0" y="0"/>
              </a:moveTo>
              <a:lnTo>
                <a:pt x="0" y="174176"/>
              </a:lnTo>
              <a:lnTo>
                <a:pt x="1932537" y="174176"/>
              </a:lnTo>
              <a:lnTo>
                <a:pt x="1932537" y="34835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93209C-F9BE-439E-AC93-D74C882BDD32}">
      <dsp:nvSpPr>
        <dsp:cNvPr id="0" name=""/>
        <dsp:cNvSpPr/>
      </dsp:nvSpPr>
      <dsp:spPr>
        <a:xfrm>
          <a:off x="4826182" y="2610577"/>
          <a:ext cx="284860" cy="1072807"/>
        </a:xfrm>
        <a:custGeom>
          <a:avLst/>
          <a:gdLst/>
          <a:ahLst/>
          <a:cxnLst/>
          <a:rect l="0" t="0" r="0" b="0"/>
          <a:pathLst>
            <a:path>
              <a:moveTo>
                <a:pt x="0" y="0"/>
              </a:moveTo>
              <a:lnTo>
                <a:pt x="0" y="1072807"/>
              </a:lnTo>
              <a:lnTo>
                <a:pt x="284860" y="1072807"/>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5A53528-B368-4F37-A31F-589EB7CDB60E}">
      <dsp:nvSpPr>
        <dsp:cNvPr id="0" name=""/>
        <dsp:cNvSpPr/>
      </dsp:nvSpPr>
      <dsp:spPr>
        <a:xfrm>
          <a:off x="5585811" y="1432811"/>
          <a:ext cx="314888" cy="348353"/>
        </a:xfrm>
        <a:custGeom>
          <a:avLst/>
          <a:gdLst/>
          <a:ahLst/>
          <a:cxnLst/>
          <a:rect l="0" t="0" r="0" b="0"/>
          <a:pathLst>
            <a:path>
              <a:moveTo>
                <a:pt x="314888" y="0"/>
              </a:moveTo>
              <a:lnTo>
                <a:pt x="314888" y="174176"/>
              </a:lnTo>
              <a:lnTo>
                <a:pt x="0" y="174176"/>
              </a:lnTo>
              <a:lnTo>
                <a:pt x="0" y="34835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0E818F-0B3B-4038-8612-E3A987CF3E2B}">
      <dsp:nvSpPr>
        <dsp:cNvPr id="0" name=""/>
        <dsp:cNvSpPr/>
      </dsp:nvSpPr>
      <dsp:spPr>
        <a:xfrm>
          <a:off x="2176349" y="3788343"/>
          <a:ext cx="248823" cy="1407305"/>
        </a:xfrm>
        <a:custGeom>
          <a:avLst/>
          <a:gdLst/>
          <a:ahLst/>
          <a:cxnLst/>
          <a:rect l="0" t="0" r="0" b="0"/>
          <a:pathLst>
            <a:path>
              <a:moveTo>
                <a:pt x="0" y="0"/>
              </a:moveTo>
              <a:lnTo>
                <a:pt x="0" y="1407305"/>
              </a:lnTo>
              <a:lnTo>
                <a:pt x="248823" y="1407305"/>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F74F83C-CB2E-4232-90BB-E304B929E6FF}">
      <dsp:nvSpPr>
        <dsp:cNvPr id="0" name=""/>
        <dsp:cNvSpPr/>
      </dsp:nvSpPr>
      <dsp:spPr>
        <a:xfrm>
          <a:off x="1836290" y="2610577"/>
          <a:ext cx="1003589" cy="348353"/>
        </a:xfrm>
        <a:custGeom>
          <a:avLst/>
          <a:gdLst/>
          <a:ahLst/>
          <a:cxnLst/>
          <a:rect l="0" t="0" r="0" b="0"/>
          <a:pathLst>
            <a:path>
              <a:moveTo>
                <a:pt x="0" y="0"/>
              </a:moveTo>
              <a:lnTo>
                <a:pt x="0" y="174176"/>
              </a:lnTo>
              <a:lnTo>
                <a:pt x="1003589" y="174176"/>
              </a:lnTo>
              <a:lnTo>
                <a:pt x="1003589" y="34835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B24B30C-8D50-45B5-A62E-E302912D7F33}">
      <dsp:nvSpPr>
        <dsp:cNvPr id="0" name=""/>
        <dsp:cNvSpPr/>
      </dsp:nvSpPr>
      <dsp:spPr>
        <a:xfrm>
          <a:off x="832701" y="2610577"/>
          <a:ext cx="1003589" cy="348353"/>
        </a:xfrm>
        <a:custGeom>
          <a:avLst/>
          <a:gdLst/>
          <a:ahLst/>
          <a:cxnLst/>
          <a:rect l="0" t="0" r="0" b="0"/>
          <a:pathLst>
            <a:path>
              <a:moveTo>
                <a:pt x="1003589" y="0"/>
              </a:moveTo>
              <a:lnTo>
                <a:pt x="1003589" y="174176"/>
              </a:lnTo>
              <a:lnTo>
                <a:pt x="0" y="174176"/>
              </a:lnTo>
              <a:lnTo>
                <a:pt x="0" y="348353"/>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EE2D83C-F65E-464A-A7BD-B3595BF54F40}">
      <dsp:nvSpPr>
        <dsp:cNvPr id="0" name=""/>
        <dsp:cNvSpPr/>
      </dsp:nvSpPr>
      <dsp:spPr>
        <a:xfrm>
          <a:off x="1836290" y="1432811"/>
          <a:ext cx="4064409" cy="348353"/>
        </a:xfrm>
        <a:custGeom>
          <a:avLst/>
          <a:gdLst/>
          <a:ahLst/>
          <a:cxnLst/>
          <a:rect l="0" t="0" r="0" b="0"/>
          <a:pathLst>
            <a:path>
              <a:moveTo>
                <a:pt x="4064409" y="0"/>
              </a:moveTo>
              <a:lnTo>
                <a:pt x="4064409" y="174176"/>
              </a:lnTo>
              <a:lnTo>
                <a:pt x="0" y="174176"/>
              </a:lnTo>
              <a:lnTo>
                <a:pt x="0" y="34835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BCD2CDA-CECD-4D38-8E2E-F9B73911457A}">
      <dsp:nvSpPr>
        <dsp:cNvPr id="0" name=""/>
        <dsp:cNvSpPr/>
      </dsp:nvSpPr>
      <dsp:spPr>
        <a:xfrm>
          <a:off x="4951164" y="603398"/>
          <a:ext cx="1899072" cy="829412"/>
        </a:xfrm>
        <a:prstGeom prst="rect">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b="1" kern="1200" dirty="0" err="1">
              <a:latin typeface="Tahoma" panose="020B0604030504040204" pitchFamily="34" charset="0"/>
              <a:ea typeface="Tahoma" panose="020B0604030504040204" pitchFamily="34" charset="0"/>
              <a:cs typeface="Tahoma" panose="020B0604030504040204" pitchFamily="34" charset="0"/>
            </a:rPr>
            <a:t>Sốc</a:t>
          </a:r>
          <a:endParaRPr lang="vi-VN" sz="3400" b="1" kern="1200" dirty="0">
            <a:latin typeface="Tahoma" panose="020B0604030504040204" pitchFamily="34" charset="0"/>
            <a:ea typeface="Tahoma" panose="020B0604030504040204" pitchFamily="34" charset="0"/>
            <a:cs typeface="Tahoma" panose="020B0604030504040204" pitchFamily="34" charset="0"/>
          </a:endParaRPr>
        </a:p>
      </dsp:txBody>
      <dsp:txXfrm>
        <a:off x="4951164" y="603398"/>
        <a:ext cx="1899072" cy="829412"/>
      </dsp:txXfrm>
    </dsp:sp>
    <dsp:sp modelId="{220B899A-9CDB-434A-A280-DC0857F04086}">
      <dsp:nvSpPr>
        <dsp:cNvPr id="0" name=""/>
        <dsp:cNvSpPr/>
      </dsp:nvSpPr>
      <dsp:spPr>
        <a:xfrm>
          <a:off x="703155" y="1781164"/>
          <a:ext cx="2266270" cy="829412"/>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err="1">
              <a:latin typeface="Tahoma" panose="020B0604030504040204" pitchFamily="34" charset="0"/>
              <a:ea typeface="Tahoma" panose="020B0604030504040204" pitchFamily="34" charset="0"/>
              <a:cs typeface="Tahoma" panose="020B0604030504040204" pitchFamily="34" charset="0"/>
            </a:rPr>
            <a:t>Sốc</a:t>
          </a:r>
          <a:r>
            <a:rPr lang="en-US" sz="2000" b="1" kern="1200" dirty="0">
              <a:latin typeface="Tahoma" panose="020B0604030504040204" pitchFamily="34" charset="0"/>
              <a:ea typeface="Tahoma" panose="020B0604030504040204" pitchFamily="34" charset="0"/>
              <a:cs typeface="Tahoma" panose="020B0604030504040204" pitchFamily="34" charset="0"/>
            </a:rPr>
            <a:t> </a:t>
          </a:r>
          <a:r>
            <a:rPr lang="en-US" sz="2000" b="1" kern="1200" dirty="0" err="1">
              <a:latin typeface="Tahoma" panose="020B0604030504040204" pitchFamily="34" charset="0"/>
              <a:ea typeface="Tahoma" panose="020B0604030504040204" pitchFamily="34" charset="0"/>
              <a:cs typeface="Tahoma" panose="020B0604030504040204" pitchFamily="34" charset="0"/>
            </a:rPr>
            <a:t>giảm</a:t>
          </a:r>
          <a:r>
            <a:rPr lang="en-US" sz="2000" b="1" kern="1200" dirty="0">
              <a:latin typeface="Tahoma" panose="020B0604030504040204" pitchFamily="34" charset="0"/>
              <a:ea typeface="Tahoma" panose="020B0604030504040204" pitchFamily="34" charset="0"/>
              <a:cs typeface="Tahoma" panose="020B0604030504040204" pitchFamily="34" charset="0"/>
            </a:rPr>
            <a:t> </a:t>
          </a:r>
          <a:r>
            <a:rPr lang="en-US" sz="2000" b="1" kern="1200" dirty="0" err="1">
              <a:latin typeface="Tahoma" panose="020B0604030504040204" pitchFamily="34" charset="0"/>
              <a:ea typeface="Tahoma" panose="020B0604030504040204" pitchFamily="34" charset="0"/>
              <a:cs typeface="Tahoma" panose="020B0604030504040204" pitchFamily="34" charset="0"/>
            </a:rPr>
            <a:t>thể</a:t>
          </a:r>
          <a:r>
            <a:rPr lang="en-US" sz="2000" b="1" kern="1200" dirty="0">
              <a:latin typeface="Tahoma" panose="020B0604030504040204" pitchFamily="34" charset="0"/>
              <a:ea typeface="Tahoma" panose="020B0604030504040204" pitchFamily="34" charset="0"/>
              <a:cs typeface="Tahoma" panose="020B0604030504040204" pitchFamily="34" charset="0"/>
            </a:rPr>
            <a:t> </a:t>
          </a:r>
          <a:r>
            <a:rPr lang="en-US" sz="2000" b="1" kern="1200" dirty="0" err="1">
              <a:latin typeface="Tahoma" panose="020B0604030504040204" pitchFamily="34" charset="0"/>
              <a:ea typeface="Tahoma" panose="020B0604030504040204" pitchFamily="34" charset="0"/>
              <a:cs typeface="Tahoma" panose="020B0604030504040204" pitchFamily="34" charset="0"/>
            </a:rPr>
            <a:t>tích</a:t>
          </a:r>
          <a:endParaRPr lang="vi-VN" sz="2000" b="1" kern="1200" dirty="0">
            <a:latin typeface="Tahoma" panose="020B0604030504040204" pitchFamily="34" charset="0"/>
            <a:ea typeface="Tahoma" panose="020B0604030504040204" pitchFamily="34" charset="0"/>
            <a:cs typeface="Tahoma" panose="020B0604030504040204" pitchFamily="34" charset="0"/>
          </a:endParaRPr>
        </a:p>
      </dsp:txBody>
      <dsp:txXfrm>
        <a:off x="703155" y="1781164"/>
        <a:ext cx="2266270" cy="829412"/>
      </dsp:txXfrm>
    </dsp:sp>
    <dsp:sp modelId="{A8597AB5-28D8-4AE2-BE2E-7A53DE2F42F9}">
      <dsp:nvSpPr>
        <dsp:cNvPr id="0" name=""/>
        <dsp:cNvSpPr/>
      </dsp:nvSpPr>
      <dsp:spPr>
        <a:xfrm>
          <a:off x="3288" y="2958930"/>
          <a:ext cx="1658825" cy="82941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Xuất</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huyết</a:t>
          </a:r>
          <a:endParaRPr lang="vi-VN" sz="2000" kern="1200" dirty="0">
            <a:latin typeface="Tahoma" panose="020B0604030504040204" pitchFamily="34" charset="0"/>
            <a:ea typeface="Tahoma" panose="020B0604030504040204" pitchFamily="34" charset="0"/>
            <a:cs typeface="Tahoma" panose="020B0604030504040204" pitchFamily="34" charset="0"/>
          </a:endParaRPr>
        </a:p>
      </dsp:txBody>
      <dsp:txXfrm>
        <a:off x="3288" y="2958930"/>
        <a:ext cx="1658825" cy="829412"/>
      </dsp:txXfrm>
    </dsp:sp>
    <dsp:sp modelId="{2E5CFBCF-D46C-45DF-B9D1-76752A2FCB9E}">
      <dsp:nvSpPr>
        <dsp:cNvPr id="0" name=""/>
        <dsp:cNvSpPr/>
      </dsp:nvSpPr>
      <dsp:spPr>
        <a:xfrm>
          <a:off x="2010467" y="2958930"/>
          <a:ext cx="1658825" cy="82941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Không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xuất</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huyết</a:t>
          </a:r>
          <a:endParaRPr lang="vi-VN" sz="2000" kern="1200" dirty="0">
            <a:latin typeface="Tahoma" panose="020B0604030504040204" pitchFamily="34" charset="0"/>
            <a:ea typeface="Tahoma" panose="020B0604030504040204" pitchFamily="34" charset="0"/>
            <a:cs typeface="Tahoma" panose="020B0604030504040204" pitchFamily="34" charset="0"/>
          </a:endParaRPr>
        </a:p>
      </dsp:txBody>
      <dsp:txXfrm>
        <a:off x="2010467" y="2958930"/>
        <a:ext cx="1658825" cy="829412"/>
      </dsp:txXfrm>
    </dsp:sp>
    <dsp:sp modelId="{3C12ECCE-9FA0-4FDE-9329-365623F16725}">
      <dsp:nvSpPr>
        <dsp:cNvPr id="0" name=""/>
        <dsp:cNvSpPr/>
      </dsp:nvSpPr>
      <dsp:spPr>
        <a:xfrm>
          <a:off x="2425173" y="4136696"/>
          <a:ext cx="2337516" cy="2117905"/>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 tIns="9525" rIns="9525" bIns="9525" numCol="1" spcCol="1270" anchor="ctr" anchorCtr="0">
          <a:noAutofit/>
        </a:bodyPr>
        <a:lstStyle/>
        <a:p>
          <a:pPr marL="119063" lvl="0" indent="0" algn="l"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Tiêu</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chảy</a:t>
          </a:r>
          <a:endParaRPr lang="en-US" sz="1500" kern="1200" dirty="0">
            <a:latin typeface="Tahoma" panose="020B0604030504040204" pitchFamily="34" charset="0"/>
            <a:ea typeface="Tahoma" panose="020B0604030504040204" pitchFamily="34" charset="0"/>
            <a:cs typeface="Tahoma" panose="020B0604030504040204" pitchFamily="34" charset="0"/>
          </a:endParaRPr>
        </a:p>
        <a:p>
          <a:pPr marL="119063" lvl="0" indent="0" algn="l"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Xoắn</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ruột</a:t>
          </a:r>
          <a:endParaRPr lang="en-US" sz="1500" kern="1200" dirty="0">
            <a:latin typeface="Tahoma" panose="020B0604030504040204" pitchFamily="34" charset="0"/>
            <a:ea typeface="Tahoma" panose="020B0604030504040204" pitchFamily="34" charset="0"/>
            <a:cs typeface="Tahoma" panose="020B0604030504040204" pitchFamily="34" charset="0"/>
          </a:endParaRPr>
        </a:p>
        <a:p>
          <a:pPr marL="119063" lvl="0" indent="0" algn="l"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Lồng</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ruột</a:t>
          </a:r>
          <a:endParaRPr lang="en-US" sz="1500" kern="1200" dirty="0">
            <a:latin typeface="Tahoma" panose="020B0604030504040204" pitchFamily="34" charset="0"/>
            <a:ea typeface="Tahoma" panose="020B0604030504040204" pitchFamily="34" charset="0"/>
            <a:cs typeface="Tahoma" panose="020B0604030504040204" pitchFamily="34" charset="0"/>
          </a:endParaRPr>
        </a:p>
        <a:p>
          <a:pPr marL="119063" lvl="0" indent="0" algn="l"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Bỏng</a:t>
          </a:r>
          <a:endParaRPr lang="en-US" sz="1500" kern="1200" dirty="0">
            <a:latin typeface="Tahoma" panose="020B0604030504040204" pitchFamily="34" charset="0"/>
            <a:ea typeface="Tahoma" panose="020B0604030504040204" pitchFamily="34" charset="0"/>
            <a:cs typeface="Tahoma" panose="020B0604030504040204" pitchFamily="34" charset="0"/>
          </a:endParaRPr>
        </a:p>
        <a:p>
          <a:pPr marL="119063" lvl="0" indent="0" algn="l"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Sốt</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xuất</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huyết</a:t>
          </a:r>
          <a:endParaRPr lang="en-US" sz="1500" kern="1200" dirty="0">
            <a:latin typeface="Tahoma" panose="020B0604030504040204" pitchFamily="34" charset="0"/>
            <a:ea typeface="Tahoma" panose="020B0604030504040204" pitchFamily="34" charset="0"/>
            <a:cs typeface="Tahoma" panose="020B0604030504040204" pitchFamily="34" charset="0"/>
          </a:endParaRPr>
        </a:p>
        <a:p>
          <a:pPr marL="119063" lvl="0" indent="0" algn="l"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Toan</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ceton</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đái</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tháo</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đường</a:t>
          </a:r>
          <a:endParaRPr lang="en-US" sz="1500" kern="1200" dirty="0">
            <a:latin typeface="Tahoma" panose="020B0604030504040204" pitchFamily="34" charset="0"/>
            <a:ea typeface="Tahoma" panose="020B0604030504040204" pitchFamily="34" charset="0"/>
            <a:cs typeface="Tahoma" panose="020B0604030504040204" pitchFamily="34" charset="0"/>
          </a:endParaRPr>
        </a:p>
        <a:p>
          <a:pPr marL="119063" lvl="0" indent="0" algn="l" defTabSz="666750">
            <a:lnSpc>
              <a:spcPct val="90000"/>
            </a:lnSpc>
            <a:spcBef>
              <a:spcPct val="0"/>
            </a:spcBef>
            <a:spcAft>
              <a:spcPct val="35000"/>
            </a:spcAft>
            <a:buNone/>
          </a:pPr>
          <a:r>
            <a:rPr lang="en-US" sz="1500" kern="1200" dirty="0" err="1">
              <a:latin typeface="Tahoma" panose="020B0604030504040204" pitchFamily="34" charset="0"/>
              <a:ea typeface="Tahoma" panose="020B0604030504040204" pitchFamily="34" charset="0"/>
              <a:cs typeface="Tahoma" panose="020B0604030504040204" pitchFamily="34" charset="0"/>
            </a:rPr>
            <a:t>Hội</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chứng</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thận</a:t>
          </a:r>
          <a:r>
            <a:rPr lang="en-US" sz="1500" kern="1200" dirty="0">
              <a:latin typeface="Tahoma" panose="020B0604030504040204" pitchFamily="34" charset="0"/>
              <a:ea typeface="Tahoma" panose="020B0604030504040204" pitchFamily="34" charset="0"/>
              <a:cs typeface="Tahoma" panose="020B0604030504040204" pitchFamily="34" charset="0"/>
            </a:rPr>
            <a:t> </a:t>
          </a:r>
          <a:r>
            <a:rPr lang="en-US" sz="1500" kern="1200" dirty="0" err="1">
              <a:latin typeface="Tahoma" panose="020B0604030504040204" pitchFamily="34" charset="0"/>
              <a:ea typeface="Tahoma" panose="020B0604030504040204" pitchFamily="34" charset="0"/>
              <a:cs typeface="Tahoma" panose="020B0604030504040204" pitchFamily="34" charset="0"/>
            </a:rPr>
            <a:t>hư</a:t>
          </a:r>
          <a:endParaRPr lang="vi-VN" sz="1500" kern="1200" dirty="0">
            <a:latin typeface="Tahoma" panose="020B0604030504040204" pitchFamily="34" charset="0"/>
            <a:ea typeface="Tahoma" panose="020B0604030504040204" pitchFamily="34" charset="0"/>
            <a:cs typeface="Tahoma" panose="020B0604030504040204" pitchFamily="34" charset="0"/>
          </a:endParaRPr>
        </a:p>
      </dsp:txBody>
      <dsp:txXfrm>
        <a:off x="2425173" y="4136696"/>
        <a:ext cx="2337516" cy="2117905"/>
      </dsp:txXfrm>
    </dsp:sp>
    <dsp:sp modelId="{BC1D79DC-380D-49A0-A390-3F67F6102AD8}">
      <dsp:nvSpPr>
        <dsp:cNvPr id="0" name=""/>
        <dsp:cNvSpPr/>
      </dsp:nvSpPr>
      <dsp:spPr>
        <a:xfrm>
          <a:off x="4636275" y="1781164"/>
          <a:ext cx="1899072" cy="829412"/>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err="1">
              <a:latin typeface="Tahoma" panose="020B0604030504040204" pitchFamily="34" charset="0"/>
              <a:ea typeface="Tahoma" panose="020B0604030504040204" pitchFamily="34" charset="0"/>
              <a:cs typeface="Tahoma" panose="020B0604030504040204" pitchFamily="34" charset="0"/>
            </a:rPr>
            <a:t>Sốc</a:t>
          </a:r>
          <a:r>
            <a:rPr lang="en-US" sz="2000" b="1" kern="1200" dirty="0">
              <a:latin typeface="Tahoma" panose="020B0604030504040204" pitchFamily="34" charset="0"/>
              <a:ea typeface="Tahoma" panose="020B0604030504040204" pitchFamily="34" charset="0"/>
              <a:cs typeface="Tahoma" panose="020B0604030504040204" pitchFamily="34" charset="0"/>
            </a:rPr>
            <a:t> </a:t>
          </a:r>
          <a:r>
            <a:rPr lang="en-US" sz="2000" b="1" kern="1200" dirty="0" err="1">
              <a:latin typeface="Tahoma" panose="020B0604030504040204" pitchFamily="34" charset="0"/>
              <a:ea typeface="Tahoma" panose="020B0604030504040204" pitchFamily="34" charset="0"/>
              <a:cs typeface="Tahoma" panose="020B0604030504040204" pitchFamily="34" charset="0"/>
            </a:rPr>
            <a:t>tim</a:t>
          </a:r>
          <a:endParaRPr lang="vi-VN" sz="2000" b="1" kern="1200" dirty="0">
            <a:latin typeface="Tahoma" panose="020B0604030504040204" pitchFamily="34" charset="0"/>
            <a:ea typeface="Tahoma" panose="020B0604030504040204" pitchFamily="34" charset="0"/>
            <a:cs typeface="Tahoma" panose="020B0604030504040204" pitchFamily="34" charset="0"/>
          </a:endParaRPr>
        </a:p>
      </dsp:txBody>
      <dsp:txXfrm>
        <a:off x="4636275" y="1781164"/>
        <a:ext cx="1899072" cy="829412"/>
      </dsp:txXfrm>
    </dsp:sp>
    <dsp:sp modelId="{DBA153D9-06BE-467D-8527-47F3F7211233}">
      <dsp:nvSpPr>
        <dsp:cNvPr id="0" name=""/>
        <dsp:cNvSpPr/>
      </dsp:nvSpPr>
      <dsp:spPr>
        <a:xfrm>
          <a:off x="5111043" y="2958930"/>
          <a:ext cx="1658825" cy="1448909"/>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1430" tIns="11430" rIns="11430" bIns="11430" numCol="1" spcCol="1270" anchor="ctr" anchorCtr="0">
          <a:noAutofit/>
        </a:bodyPr>
        <a:lstStyle/>
        <a:p>
          <a:pPr marL="119063" lvl="0" indent="0" algn="l" defTabSz="800100">
            <a:lnSpc>
              <a:spcPct val="90000"/>
            </a:lnSpc>
            <a:spcBef>
              <a:spcPct val="0"/>
            </a:spcBef>
            <a:spcAft>
              <a:spcPct val="35000"/>
            </a:spcAft>
            <a:buNone/>
          </a:pPr>
          <a:r>
            <a:rPr lang="en-US" sz="1800" kern="1200" dirty="0" err="1">
              <a:latin typeface="Tahoma" panose="020B0604030504040204" pitchFamily="34" charset="0"/>
              <a:ea typeface="Tahoma" panose="020B0604030504040204" pitchFamily="34" charset="0"/>
              <a:cs typeface="Tahoma" panose="020B0604030504040204" pitchFamily="34" charset="0"/>
            </a:rPr>
            <a:t>Viêm</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cơ</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tim</a:t>
          </a:r>
          <a:endParaRPr lang="en-US" sz="1800" kern="1200" dirty="0">
            <a:latin typeface="Tahoma" panose="020B0604030504040204" pitchFamily="34" charset="0"/>
            <a:ea typeface="Tahoma" panose="020B0604030504040204" pitchFamily="34" charset="0"/>
            <a:cs typeface="Tahoma" panose="020B0604030504040204" pitchFamily="34" charset="0"/>
          </a:endParaRPr>
        </a:p>
        <a:p>
          <a:pPr marL="119063" lvl="0" indent="0" algn="l" defTabSz="800100">
            <a:lnSpc>
              <a:spcPct val="90000"/>
            </a:lnSpc>
            <a:spcBef>
              <a:spcPct val="0"/>
            </a:spcBef>
            <a:spcAft>
              <a:spcPct val="35000"/>
            </a:spcAft>
            <a:buNone/>
          </a:pPr>
          <a:r>
            <a:rPr lang="en-US" sz="1800" kern="1200" dirty="0" err="1">
              <a:latin typeface="Tahoma" panose="020B0604030504040204" pitchFamily="34" charset="0"/>
              <a:ea typeface="Tahoma" panose="020B0604030504040204" pitchFamily="34" charset="0"/>
              <a:cs typeface="Tahoma" panose="020B0604030504040204" pitchFamily="34" charset="0"/>
            </a:rPr>
            <a:t>Rối</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loạn</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nhịp</a:t>
          </a:r>
          <a:endParaRPr lang="en-US" sz="1800" kern="1200" dirty="0">
            <a:latin typeface="Tahoma" panose="020B0604030504040204" pitchFamily="34" charset="0"/>
            <a:ea typeface="Tahoma" panose="020B0604030504040204" pitchFamily="34" charset="0"/>
            <a:cs typeface="Tahoma" panose="020B0604030504040204" pitchFamily="34" charset="0"/>
          </a:endParaRPr>
        </a:p>
        <a:p>
          <a:pPr marL="119063" lvl="0" indent="0" algn="l" defTabSz="800100">
            <a:lnSpc>
              <a:spcPct val="90000"/>
            </a:lnSpc>
            <a:spcBef>
              <a:spcPct val="0"/>
            </a:spcBef>
            <a:spcAft>
              <a:spcPct val="35000"/>
            </a:spcAft>
            <a:buNone/>
          </a:pPr>
          <a:r>
            <a:rPr lang="en-US" sz="1800" kern="1200" dirty="0" err="1">
              <a:latin typeface="Tahoma" panose="020B0604030504040204" pitchFamily="34" charset="0"/>
              <a:ea typeface="Tahoma" panose="020B0604030504040204" pitchFamily="34" charset="0"/>
              <a:cs typeface="Tahoma" panose="020B0604030504040204" pitchFamily="34" charset="0"/>
            </a:rPr>
            <a:t>Bệnh</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lý</a:t>
          </a:r>
          <a:r>
            <a:rPr lang="en-US" sz="1800" kern="1200" dirty="0">
              <a:latin typeface="Tahoma" panose="020B0604030504040204" pitchFamily="34" charset="0"/>
              <a:ea typeface="Tahoma" panose="020B0604030504040204" pitchFamily="34" charset="0"/>
              <a:cs typeface="Tahoma" panose="020B0604030504040204" pitchFamily="34" charset="0"/>
            </a:rPr>
            <a:t> van </a:t>
          </a:r>
          <a:r>
            <a:rPr lang="en-US" sz="1800" kern="1200" dirty="0" err="1">
              <a:latin typeface="Tahoma" panose="020B0604030504040204" pitchFamily="34" charset="0"/>
              <a:ea typeface="Tahoma" panose="020B0604030504040204" pitchFamily="34" charset="0"/>
              <a:cs typeface="Tahoma" panose="020B0604030504040204" pitchFamily="34" charset="0"/>
            </a:rPr>
            <a:t>tim</a:t>
          </a:r>
          <a:endParaRPr lang="en-US" sz="1800" kern="1200" dirty="0">
            <a:latin typeface="Tahoma" panose="020B0604030504040204" pitchFamily="34" charset="0"/>
            <a:ea typeface="Tahoma" panose="020B0604030504040204" pitchFamily="34" charset="0"/>
            <a:cs typeface="Tahoma" panose="020B0604030504040204" pitchFamily="34" charset="0"/>
          </a:endParaRPr>
        </a:p>
        <a:p>
          <a:pPr marL="119063" lvl="0" indent="0" algn="l" defTabSz="800100">
            <a:lnSpc>
              <a:spcPct val="90000"/>
            </a:lnSpc>
            <a:spcBef>
              <a:spcPct val="0"/>
            </a:spcBef>
            <a:spcAft>
              <a:spcPct val="35000"/>
            </a:spcAft>
            <a:buNone/>
          </a:pPr>
          <a:r>
            <a:rPr lang="en-US" sz="1800" kern="1200" dirty="0" err="1">
              <a:latin typeface="Tahoma" panose="020B0604030504040204" pitchFamily="34" charset="0"/>
              <a:ea typeface="Tahoma" panose="020B0604030504040204" pitchFamily="34" charset="0"/>
              <a:cs typeface="Tahoma" panose="020B0604030504040204" pitchFamily="34" charset="0"/>
            </a:rPr>
            <a:t>Bệnh</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lý</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cơ</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tim</a:t>
          </a:r>
          <a:endParaRPr lang="vi-VN" sz="1800" kern="1200" dirty="0">
            <a:latin typeface="Tahoma" panose="020B0604030504040204" pitchFamily="34" charset="0"/>
            <a:ea typeface="Tahoma" panose="020B0604030504040204" pitchFamily="34" charset="0"/>
            <a:cs typeface="Tahoma" panose="020B0604030504040204" pitchFamily="34" charset="0"/>
          </a:endParaRPr>
        </a:p>
      </dsp:txBody>
      <dsp:txXfrm>
        <a:off x="5111043" y="2958930"/>
        <a:ext cx="1658825" cy="1448909"/>
      </dsp:txXfrm>
    </dsp:sp>
    <dsp:sp modelId="{E5AF821C-AB49-4FBA-8A9D-8DD0E4F62004}">
      <dsp:nvSpPr>
        <dsp:cNvPr id="0" name=""/>
        <dsp:cNvSpPr/>
      </dsp:nvSpPr>
      <dsp:spPr>
        <a:xfrm>
          <a:off x="6883701" y="1781164"/>
          <a:ext cx="1899072" cy="829412"/>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latin typeface="Tahoma" panose="020B0604030504040204" pitchFamily="34" charset="0"/>
              <a:ea typeface="Tahoma" panose="020B0604030504040204" pitchFamily="34" charset="0"/>
              <a:cs typeface="Tahoma" panose="020B0604030504040204" pitchFamily="34" charset="0"/>
            </a:rPr>
            <a:t>Sốc phân bố</a:t>
          </a:r>
          <a:endParaRPr lang="vi-VN" sz="2000" b="1" kern="1200">
            <a:latin typeface="Tahoma" panose="020B0604030504040204" pitchFamily="34" charset="0"/>
            <a:ea typeface="Tahoma" panose="020B0604030504040204" pitchFamily="34" charset="0"/>
            <a:cs typeface="Tahoma" panose="020B0604030504040204" pitchFamily="34" charset="0"/>
          </a:endParaRPr>
        </a:p>
      </dsp:txBody>
      <dsp:txXfrm>
        <a:off x="6883701" y="1781164"/>
        <a:ext cx="1899072" cy="829412"/>
      </dsp:txXfrm>
    </dsp:sp>
    <dsp:sp modelId="{3FBC2279-62FD-4715-8485-E60C100D36CC}">
      <dsp:nvSpPr>
        <dsp:cNvPr id="0" name=""/>
        <dsp:cNvSpPr/>
      </dsp:nvSpPr>
      <dsp:spPr>
        <a:xfrm>
          <a:off x="7358469" y="2958930"/>
          <a:ext cx="1967117" cy="82941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Sốc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phản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vệ</a:t>
          </a:r>
          <a:endParaRPr lang="vi-VN" sz="2000" kern="1200" dirty="0">
            <a:latin typeface="Tahoma" panose="020B0604030504040204" pitchFamily="34" charset="0"/>
            <a:ea typeface="Tahoma" panose="020B0604030504040204" pitchFamily="34" charset="0"/>
            <a:cs typeface="Tahoma" panose="020B0604030504040204" pitchFamily="34" charset="0"/>
          </a:endParaRPr>
        </a:p>
      </dsp:txBody>
      <dsp:txXfrm>
        <a:off x="7358469" y="2958930"/>
        <a:ext cx="1967117" cy="829412"/>
      </dsp:txXfrm>
    </dsp:sp>
    <dsp:sp modelId="{AA263606-D640-4C85-BE23-5DA9D1522899}">
      <dsp:nvSpPr>
        <dsp:cNvPr id="0" name=""/>
        <dsp:cNvSpPr/>
      </dsp:nvSpPr>
      <dsp:spPr>
        <a:xfrm>
          <a:off x="7358469" y="4136696"/>
          <a:ext cx="1967117" cy="82941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Sốc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nhiễm</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trùng</a:t>
          </a:r>
          <a:endParaRPr lang="vi-VN" sz="2000" kern="1200" dirty="0">
            <a:latin typeface="Tahoma" panose="020B0604030504040204" pitchFamily="34" charset="0"/>
            <a:ea typeface="Tahoma" panose="020B0604030504040204" pitchFamily="34" charset="0"/>
            <a:cs typeface="Tahoma" panose="020B0604030504040204" pitchFamily="34" charset="0"/>
          </a:endParaRPr>
        </a:p>
      </dsp:txBody>
      <dsp:txXfrm>
        <a:off x="7358469" y="4136696"/>
        <a:ext cx="1967117" cy="829412"/>
      </dsp:txXfrm>
    </dsp:sp>
    <dsp:sp modelId="{E50E433F-E12B-4C5A-9CD4-1C1ECB065E4D}">
      <dsp:nvSpPr>
        <dsp:cNvPr id="0" name=""/>
        <dsp:cNvSpPr/>
      </dsp:nvSpPr>
      <dsp:spPr>
        <a:xfrm>
          <a:off x="7358469" y="5314462"/>
          <a:ext cx="1967117" cy="82941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Sốc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thần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kinh</a:t>
          </a:r>
          <a:endParaRPr lang="vi-VN" sz="2000" kern="1200" dirty="0">
            <a:latin typeface="Tahoma" panose="020B0604030504040204" pitchFamily="34" charset="0"/>
            <a:ea typeface="Tahoma" panose="020B0604030504040204" pitchFamily="34" charset="0"/>
            <a:cs typeface="Tahoma" panose="020B0604030504040204" pitchFamily="34" charset="0"/>
          </a:endParaRPr>
        </a:p>
      </dsp:txBody>
      <dsp:txXfrm>
        <a:off x="7358469" y="5314462"/>
        <a:ext cx="1967117" cy="829412"/>
      </dsp:txXfrm>
    </dsp:sp>
    <dsp:sp modelId="{2D3B655D-71EB-4717-8B85-32C46FCAE109}">
      <dsp:nvSpPr>
        <dsp:cNvPr id="0" name=""/>
        <dsp:cNvSpPr/>
      </dsp:nvSpPr>
      <dsp:spPr>
        <a:xfrm>
          <a:off x="9199172" y="1781164"/>
          <a:ext cx="1899072" cy="829412"/>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latin typeface="Tahoma" panose="020B0604030504040204" pitchFamily="34" charset="0"/>
              <a:ea typeface="Tahoma" panose="020B0604030504040204" pitchFamily="34" charset="0"/>
              <a:cs typeface="Tahoma" panose="020B0604030504040204" pitchFamily="34" charset="0"/>
            </a:rPr>
            <a:t>Sốc tắc nghẽn</a:t>
          </a:r>
          <a:endParaRPr lang="vi-VN" sz="2000" b="1" kern="1200">
            <a:latin typeface="Tahoma" panose="020B0604030504040204" pitchFamily="34" charset="0"/>
            <a:ea typeface="Tahoma" panose="020B0604030504040204" pitchFamily="34" charset="0"/>
            <a:cs typeface="Tahoma" panose="020B0604030504040204" pitchFamily="34" charset="0"/>
          </a:endParaRPr>
        </a:p>
      </dsp:txBody>
      <dsp:txXfrm>
        <a:off x="9199172" y="1781164"/>
        <a:ext cx="1899072" cy="829412"/>
      </dsp:txXfrm>
    </dsp:sp>
    <dsp:sp modelId="{DCA38808-77C1-4B52-9A94-96B859E7F7FC}">
      <dsp:nvSpPr>
        <dsp:cNvPr id="0" name=""/>
        <dsp:cNvSpPr/>
      </dsp:nvSpPr>
      <dsp:spPr>
        <a:xfrm>
          <a:off x="9673941" y="2958930"/>
          <a:ext cx="1658825" cy="1294090"/>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50800" lvl="0" indent="0" algn="l" defTabSz="711200">
            <a:lnSpc>
              <a:spcPct val="90000"/>
            </a:lnSpc>
            <a:spcBef>
              <a:spcPct val="0"/>
            </a:spcBef>
            <a:spcAft>
              <a:spcPct val="35000"/>
            </a:spcAft>
            <a:buNone/>
          </a:pPr>
          <a:r>
            <a:rPr lang="en-US" sz="1600" kern="1200" dirty="0">
              <a:latin typeface="Tahoma" panose="020B0604030504040204" pitchFamily="34" charset="0"/>
              <a:ea typeface="Tahoma" panose="020B0604030504040204" pitchFamily="34" charset="0"/>
              <a:cs typeface="Tahoma" panose="020B0604030504040204" pitchFamily="34" charset="0"/>
            </a:rPr>
            <a:t>TKMP </a:t>
          </a:r>
          <a:r>
            <a:rPr lang="en-US" sz="1600" kern="1200" dirty="0" err="1">
              <a:latin typeface="Tahoma" panose="020B0604030504040204" pitchFamily="34" charset="0"/>
              <a:ea typeface="Tahoma" panose="020B0604030504040204" pitchFamily="34" charset="0"/>
              <a:cs typeface="Tahoma" panose="020B0604030504040204" pitchFamily="34" charset="0"/>
            </a:rPr>
            <a:t>áp</a:t>
          </a:r>
          <a:r>
            <a:rPr lang="en-US" sz="1600" kern="1200" dirty="0">
              <a:latin typeface="Tahoma" panose="020B0604030504040204" pitchFamily="34" charset="0"/>
              <a:ea typeface="Tahoma" panose="020B0604030504040204" pitchFamily="34" charset="0"/>
              <a:cs typeface="Tahoma" panose="020B0604030504040204" pitchFamily="34" charset="0"/>
            </a:rPr>
            <a:t> </a:t>
          </a:r>
          <a:r>
            <a:rPr lang="en-US" sz="1600" kern="1200" dirty="0" err="1">
              <a:latin typeface="Tahoma" panose="020B0604030504040204" pitchFamily="34" charset="0"/>
              <a:ea typeface="Tahoma" panose="020B0604030504040204" pitchFamily="34" charset="0"/>
              <a:cs typeface="Tahoma" panose="020B0604030504040204" pitchFamily="34" charset="0"/>
            </a:rPr>
            <a:t>lực</a:t>
          </a:r>
          <a:endParaRPr lang="en-US" sz="1600" kern="1200" dirty="0">
            <a:latin typeface="Tahoma" panose="020B0604030504040204" pitchFamily="34" charset="0"/>
            <a:ea typeface="Tahoma" panose="020B0604030504040204" pitchFamily="34" charset="0"/>
            <a:cs typeface="Tahoma" panose="020B0604030504040204" pitchFamily="34" charset="0"/>
          </a:endParaRPr>
        </a:p>
        <a:p>
          <a:pPr marL="50800" lvl="0" indent="0" algn="l" defTabSz="711200">
            <a:lnSpc>
              <a:spcPct val="90000"/>
            </a:lnSpc>
            <a:spcBef>
              <a:spcPct val="0"/>
            </a:spcBef>
            <a:spcAft>
              <a:spcPct val="35000"/>
            </a:spcAft>
            <a:buNone/>
          </a:pPr>
          <a:r>
            <a:rPr lang="en-US" sz="1600" kern="1200" dirty="0">
              <a:latin typeface="Tahoma" panose="020B0604030504040204" pitchFamily="34" charset="0"/>
              <a:ea typeface="Tahoma" panose="020B0604030504040204" pitchFamily="34" charset="0"/>
              <a:cs typeface="Tahoma" panose="020B0604030504040204" pitchFamily="34" charset="0"/>
            </a:rPr>
            <a:t>TDMT </a:t>
          </a:r>
          <a:r>
            <a:rPr lang="en-US" sz="1600" kern="1200" dirty="0" err="1">
              <a:latin typeface="Tahoma" panose="020B0604030504040204" pitchFamily="34" charset="0"/>
              <a:ea typeface="Tahoma" panose="020B0604030504040204" pitchFamily="34" charset="0"/>
              <a:cs typeface="Tahoma" panose="020B0604030504040204" pitchFamily="34" charset="0"/>
            </a:rPr>
            <a:t>chèn</a:t>
          </a:r>
          <a:r>
            <a:rPr lang="en-US" sz="1600" kern="1200" dirty="0">
              <a:latin typeface="Tahoma" panose="020B0604030504040204" pitchFamily="34" charset="0"/>
              <a:ea typeface="Tahoma" panose="020B0604030504040204" pitchFamily="34" charset="0"/>
              <a:cs typeface="Tahoma" panose="020B0604030504040204" pitchFamily="34" charset="0"/>
            </a:rPr>
            <a:t> </a:t>
          </a:r>
          <a:r>
            <a:rPr lang="en-US" sz="1600" kern="1200" dirty="0" err="1">
              <a:latin typeface="Tahoma" panose="020B0604030504040204" pitchFamily="34" charset="0"/>
              <a:ea typeface="Tahoma" panose="020B0604030504040204" pitchFamily="34" charset="0"/>
              <a:cs typeface="Tahoma" panose="020B0604030504040204" pitchFamily="34" charset="0"/>
            </a:rPr>
            <a:t>ép</a:t>
          </a:r>
          <a:endParaRPr lang="en-US" sz="1600" kern="1200" dirty="0">
            <a:latin typeface="Tahoma" panose="020B0604030504040204" pitchFamily="34" charset="0"/>
            <a:ea typeface="Tahoma" panose="020B0604030504040204" pitchFamily="34" charset="0"/>
            <a:cs typeface="Tahoma" panose="020B0604030504040204" pitchFamily="34" charset="0"/>
          </a:endParaRPr>
        </a:p>
        <a:p>
          <a:pPr marL="50800" lvl="0" indent="0" algn="l" defTabSz="711200">
            <a:lnSpc>
              <a:spcPct val="90000"/>
            </a:lnSpc>
            <a:spcBef>
              <a:spcPct val="0"/>
            </a:spcBef>
            <a:spcAft>
              <a:spcPct val="35000"/>
            </a:spcAft>
            <a:buNone/>
          </a:pPr>
          <a:r>
            <a:rPr lang="en-US" sz="1600" kern="1200" dirty="0" err="1">
              <a:latin typeface="Tahoma" panose="020B0604030504040204" pitchFamily="34" charset="0"/>
              <a:ea typeface="Tahoma" panose="020B0604030504040204" pitchFamily="34" charset="0"/>
              <a:cs typeface="Tahoma" panose="020B0604030504040204" pitchFamily="34" charset="0"/>
            </a:rPr>
            <a:t>Thuyên</a:t>
          </a:r>
          <a:r>
            <a:rPr lang="en-US" sz="1600" kern="1200" dirty="0">
              <a:latin typeface="Tahoma" panose="020B0604030504040204" pitchFamily="34" charset="0"/>
              <a:ea typeface="Tahoma" panose="020B0604030504040204" pitchFamily="34" charset="0"/>
              <a:cs typeface="Tahoma" panose="020B0604030504040204" pitchFamily="34" charset="0"/>
            </a:rPr>
            <a:t> </a:t>
          </a:r>
          <a:r>
            <a:rPr lang="en-US" sz="1600" kern="1200" dirty="0" err="1">
              <a:latin typeface="Tahoma" panose="020B0604030504040204" pitchFamily="34" charset="0"/>
              <a:ea typeface="Tahoma" panose="020B0604030504040204" pitchFamily="34" charset="0"/>
              <a:cs typeface="Tahoma" panose="020B0604030504040204" pitchFamily="34" charset="0"/>
            </a:rPr>
            <a:t>tắc</a:t>
          </a:r>
          <a:r>
            <a:rPr lang="en-US" sz="1600" kern="1200" dirty="0">
              <a:latin typeface="Tahoma" panose="020B0604030504040204" pitchFamily="34" charset="0"/>
              <a:ea typeface="Tahoma" panose="020B0604030504040204" pitchFamily="34" charset="0"/>
              <a:cs typeface="Tahoma" panose="020B0604030504040204" pitchFamily="34" charset="0"/>
            </a:rPr>
            <a:t> </a:t>
          </a:r>
          <a:r>
            <a:rPr lang="en-US" sz="1600" kern="1200" dirty="0" err="1">
              <a:latin typeface="Tahoma" panose="020B0604030504040204" pitchFamily="34" charset="0"/>
              <a:ea typeface="Tahoma" panose="020B0604030504040204" pitchFamily="34" charset="0"/>
              <a:cs typeface="Tahoma" panose="020B0604030504040204" pitchFamily="34" charset="0"/>
            </a:rPr>
            <a:t>phổi</a:t>
          </a:r>
          <a:endParaRPr lang="vi-VN" sz="1600" kern="1200" dirty="0">
            <a:latin typeface="Tahoma" panose="020B0604030504040204" pitchFamily="34" charset="0"/>
            <a:ea typeface="Tahoma" panose="020B0604030504040204" pitchFamily="34" charset="0"/>
            <a:cs typeface="Tahoma" panose="020B0604030504040204" pitchFamily="34" charset="0"/>
          </a:endParaRPr>
        </a:p>
      </dsp:txBody>
      <dsp:txXfrm>
        <a:off x="9673941" y="2958930"/>
        <a:ext cx="1658825" cy="129409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279C61-CC4E-4EE4-9453-4718A2B1A190}">
      <dsp:nvSpPr>
        <dsp:cNvPr id="0" name=""/>
        <dsp:cNvSpPr/>
      </dsp:nvSpPr>
      <dsp:spPr>
        <a:xfrm rot="5400000">
          <a:off x="4829738" y="-1744730"/>
          <a:ext cx="1351143" cy="518048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Kháng sinh</a:t>
          </a:r>
        </a:p>
        <a:p>
          <a:pPr marL="171450" lvl="1" indent="-171450" algn="l"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Kháng vi rút</a:t>
          </a:r>
        </a:p>
      </dsp:txBody>
      <dsp:txXfrm rot="-5400000">
        <a:off x="2915069" y="235896"/>
        <a:ext cx="5114525" cy="1219229"/>
      </dsp:txXfrm>
    </dsp:sp>
    <dsp:sp modelId="{86FFAC62-9ACC-435E-A509-D2B45A589F9F}">
      <dsp:nvSpPr>
        <dsp:cNvPr id="0" name=""/>
        <dsp:cNvSpPr/>
      </dsp:nvSpPr>
      <dsp:spPr>
        <a:xfrm>
          <a:off x="10372" y="1045"/>
          <a:ext cx="2914021" cy="16889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latin typeface="Times New Roman" panose="02020603050405020304" pitchFamily="18" charset="0"/>
              <a:cs typeface="Times New Roman" panose="02020603050405020304" pitchFamily="18" charset="0"/>
            </a:rPr>
            <a:t>Kháng</a:t>
          </a:r>
          <a:r>
            <a:rPr lang="en-US" sz="2400" kern="1200" dirty="0">
              <a:latin typeface="Times New Roman" panose="02020603050405020304" pitchFamily="18" charset="0"/>
              <a:cs typeface="Times New Roman" panose="02020603050405020304" pitchFamily="18" charset="0"/>
            </a:rPr>
            <a:t> </a:t>
          </a:r>
          <a:r>
            <a:rPr lang="en-US" sz="2400" kern="1200" dirty="0" err="1">
              <a:latin typeface="Times New Roman" panose="02020603050405020304" pitchFamily="18" charset="0"/>
              <a:cs typeface="Times New Roman" panose="02020603050405020304" pitchFamily="18" charset="0"/>
            </a:rPr>
            <a:t>sinh-Kháng</a:t>
          </a:r>
          <a:r>
            <a:rPr lang="en-US" sz="2400" kern="1200" dirty="0">
              <a:latin typeface="Times New Roman" panose="02020603050405020304" pitchFamily="18" charset="0"/>
              <a:cs typeface="Times New Roman" panose="02020603050405020304" pitchFamily="18" charset="0"/>
            </a:rPr>
            <a:t> virus</a:t>
          </a:r>
        </a:p>
      </dsp:txBody>
      <dsp:txXfrm>
        <a:off x="92819" y="83492"/>
        <a:ext cx="2749127" cy="1524035"/>
      </dsp:txXfrm>
    </dsp:sp>
    <dsp:sp modelId="{04CB0A5B-CBD0-4082-AB2B-DF3977CEA6E5}">
      <dsp:nvSpPr>
        <dsp:cNvPr id="0" name=""/>
        <dsp:cNvSpPr/>
      </dsp:nvSpPr>
      <dsp:spPr>
        <a:xfrm rot="5400000">
          <a:off x="4805023" y="-91103"/>
          <a:ext cx="1351143" cy="5243641"/>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IVIG</a:t>
          </a:r>
          <a:endParaRPr lang="en-US" sz="1600" kern="1200" dirty="0">
            <a:latin typeface="Times New Roman" panose="02020603050405020304" pitchFamily="18" charset="0"/>
            <a:cs typeface="Times New Roman" panose="02020603050405020304" pitchFamily="18" charset="0"/>
          </a:endParaRPr>
        </a:p>
        <a:p>
          <a:pPr marL="171450" lvl="1" indent="-171450" algn="just" defTabSz="711200">
            <a:lnSpc>
              <a:spcPct val="90000"/>
            </a:lnSpc>
            <a:spcBef>
              <a:spcPct val="0"/>
            </a:spcBef>
            <a:spcAft>
              <a:spcPct val="15000"/>
            </a:spcAft>
            <a:buChar char="•"/>
          </a:pPr>
          <a:r>
            <a:rPr lang="en-US" sz="1600" kern="1200">
              <a:latin typeface="Times New Roman" panose="02020603050405020304" pitchFamily="18" charset="0"/>
              <a:cs typeface="Times New Roman" panose="02020603050405020304" pitchFamily="18" charset="0"/>
            </a:rPr>
            <a:t>Glucocorticoid</a:t>
          </a:r>
          <a:endParaRPr lang="en-US" sz="1600" kern="1200" dirty="0">
            <a:latin typeface="Times New Roman" panose="02020603050405020304" pitchFamily="18" charset="0"/>
            <a:cs typeface="Times New Roman" panose="02020603050405020304" pitchFamily="18" charset="0"/>
          </a:endParaRPr>
        </a:p>
        <a:p>
          <a:pPr marL="171450" lvl="1" indent="-171450" algn="just" defTabSz="711200">
            <a:lnSpc>
              <a:spcPct val="90000"/>
            </a:lnSpc>
            <a:spcBef>
              <a:spcPct val="0"/>
            </a:spcBef>
            <a:spcAft>
              <a:spcPct val="15000"/>
            </a:spcAft>
            <a:buChar char="•"/>
          </a:pPr>
          <a:r>
            <a:rPr lang="en-US" sz="1600" kern="1200" dirty="0" err="1">
              <a:latin typeface="Times New Roman" panose="02020603050405020304" pitchFamily="18" charset="0"/>
              <a:cs typeface="Times New Roman" panose="02020603050405020304" pitchFamily="18" charset="0"/>
            </a:rPr>
            <a:t>Thuốc</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ức</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chế</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hoại</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tử</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khối</a:t>
          </a:r>
          <a:r>
            <a:rPr lang="en-US" sz="1600" kern="1200" dirty="0">
              <a:latin typeface="Times New Roman" panose="02020603050405020304" pitchFamily="18" charset="0"/>
              <a:cs typeface="Times New Roman" panose="02020603050405020304" pitchFamily="18" charset="0"/>
            </a:rPr>
            <a:t> u: Infliximab</a:t>
          </a:r>
        </a:p>
        <a:p>
          <a:pPr marL="171450" lvl="1" indent="-171450" algn="just" defTabSz="711200">
            <a:lnSpc>
              <a:spcPct val="90000"/>
            </a:lnSpc>
            <a:spcBef>
              <a:spcPct val="0"/>
            </a:spcBef>
            <a:spcAft>
              <a:spcPct val="15000"/>
            </a:spcAft>
            <a:buChar char="•"/>
          </a:pPr>
          <a:r>
            <a:rPr lang="en-US" sz="1600" kern="1200" dirty="0" err="1">
              <a:latin typeface="Times New Roman" panose="02020603050405020304" pitchFamily="18" charset="0"/>
              <a:cs typeface="Times New Roman" panose="02020603050405020304" pitchFamily="18" charset="0"/>
            </a:rPr>
            <a:t>Các</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thuốc</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hỗ</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trợ</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khác</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ức</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chế</a:t>
          </a:r>
          <a:r>
            <a:rPr lang="en-US" sz="1600" kern="1200" dirty="0">
              <a:latin typeface="Times New Roman" panose="02020603050405020304" pitchFamily="18" charset="0"/>
              <a:cs typeface="Times New Roman" panose="02020603050405020304" pitchFamily="18" charset="0"/>
            </a:rPr>
            <a:t> IL-1 (</a:t>
          </a:r>
          <a:r>
            <a:rPr lang="en-US" sz="1600" kern="1200" dirty="0" err="1">
              <a:latin typeface="Times New Roman" panose="02020603050405020304" pitchFamily="18" charset="0"/>
              <a:cs typeface="Times New Roman" panose="02020603050405020304" pitchFamily="18" charset="0"/>
            </a:rPr>
            <a:t>anakinra,canakinumab</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ức</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chế</a:t>
          </a:r>
          <a:r>
            <a:rPr lang="en-US" sz="1600" kern="1200" dirty="0">
              <a:latin typeface="Times New Roman" panose="02020603050405020304" pitchFamily="18" charset="0"/>
              <a:cs typeface="Times New Roman" panose="02020603050405020304" pitchFamily="18" charset="0"/>
            </a:rPr>
            <a:t> IL-6 (tocilizumab)</a:t>
          </a:r>
        </a:p>
      </dsp:txBody>
      <dsp:txXfrm rot="-5400000">
        <a:off x="2858775" y="1921102"/>
        <a:ext cx="5177684" cy="1219229"/>
      </dsp:txXfrm>
    </dsp:sp>
    <dsp:sp modelId="{83F5C27C-2711-456E-9113-048A8C29225C}">
      <dsp:nvSpPr>
        <dsp:cNvPr id="0" name=""/>
        <dsp:cNvSpPr/>
      </dsp:nvSpPr>
      <dsp:spPr>
        <a:xfrm>
          <a:off x="29843" y="1694697"/>
          <a:ext cx="2856679" cy="16889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latin typeface="Times New Roman" panose="02020603050405020304" pitchFamily="18" charset="0"/>
              <a:cs typeface="Times New Roman" panose="02020603050405020304" pitchFamily="18" charset="0"/>
            </a:rPr>
            <a:t>Liệu</a:t>
          </a:r>
          <a:r>
            <a:rPr lang="en-US" sz="2400" kern="1200" dirty="0">
              <a:latin typeface="Times New Roman" panose="02020603050405020304" pitchFamily="18" charset="0"/>
              <a:cs typeface="Times New Roman" panose="02020603050405020304" pitchFamily="18" charset="0"/>
            </a:rPr>
            <a:t> </a:t>
          </a:r>
          <a:r>
            <a:rPr lang="en-US" sz="2400" kern="1200" dirty="0" err="1">
              <a:latin typeface="Times New Roman" panose="02020603050405020304" pitchFamily="18" charset="0"/>
              <a:cs typeface="Times New Roman" panose="02020603050405020304" pitchFamily="18" charset="0"/>
            </a:rPr>
            <a:t>pháp</a:t>
          </a:r>
          <a:r>
            <a:rPr lang="en-US" sz="2400" kern="1200" dirty="0">
              <a:latin typeface="Times New Roman" panose="02020603050405020304" pitchFamily="18" charset="0"/>
              <a:cs typeface="Times New Roman" panose="02020603050405020304" pitchFamily="18" charset="0"/>
            </a:rPr>
            <a:t> </a:t>
          </a:r>
          <a:r>
            <a:rPr lang="en-US" sz="2400" kern="1200" dirty="0" err="1">
              <a:latin typeface="Times New Roman" panose="02020603050405020304" pitchFamily="18" charset="0"/>
              <a:cs typeface="Times New Roman" panose="02020603050405020304" pitchFamily="18" charset="0"/>
            </a:rPr>
            <a:t>điều</a:t>
          </a:r>
          <a:r>
            <a:rPr lang="en-US" sz="2400" kern="1200" dirty="0">
              <a:latin typeface="Times New Roman" panose="02020603050405020304" pitchFamily="18" charset="0"/>
              <a:cs typeface="Times New Roman" panose="02020603050405020304" pitchFamily="18" charset="0"/>
            </a:rPr>
            <a:t> </a:t>
          </a:r>
          <a:r>
            <a:rPr lang="en-US" sz="2400" kern="1200" dirty="0" err="1">
              <a:latin typeface="Times New Roman" panose="02020603050405020304" pitchFamily="18" charset="0"/>
              <a:cs typeface="Times New Roman" panose="02020603050405020304" pitchFamily="18" charset="0"/>
            </a:rPr>
            <a:t>chỉnh</a:t>
          </a:r>
          <a:r>
            <a:rPr lang="en-US" sz="2400" kern="1200" dirty="0">
              <a:latin typeface="Times New Roman" panose="02020603050405020304" pitchFamily="18" charset="0"/>
              <a:cs typeface="Times New Roman" panose="02020603050405020304" pitchFamily="18" charset="0"/>
            </a:rPr>
            <a:t> </a:t>
          </a:r>
          <a:r>
            <a:rPr lang="en-US" sz="2400" kern="1200" dirty="0" err="1">
              <a:latin typeface="Times New Roman" panose="02020603050405020304" pitchFamily="18" charset="0"/>
              <a:cs typeface="Times New Roman" panose="02020603050405020304" pitchFamily="18" charset="0"/>
            </a:rPr>
            <a:t>miễn</a:t>
          </a:r>
          <a:r>
            <a:rPr lang="en-US" sz="2400" kern="1200" dirty="0">
              <a:latin typeface="Times New Roman" panose="02020603050405020304" pitchFamily="18" charset="0"/>
              <a:cs typeface="Times New Roman" panose="02020603050405020304" pitchFamily="18" charset="0"/>
            </a:rPr>
            <a:t> </a:t>
          </a:r>
          <a:r>
            <a:rPr lang="en-US" sz="2400" kern="1200" dirty="0" err="1">
              <a:latin typeface="Times New Roman" panose="02020603050405020304" pitchFamily="18" charset="0"/>
              <a:cs typeface="Times New Roman" panose="02020603050405020304" pitchFamily="18" charset="0"/>
            </a:rPr>
            <a:t>dịch</a:t>
          </a:r>
          <a:endParaRPr lang="en-US" sz="2400" kern="1200" dirty="0">
            <a:latin typeface="Times New Roman" panose="02020603050405020304" pitchFamily="18" charset="0"/>
            <a:cs typeface="Times New Roman" panose="02020603050405020304" pitchFamily="18" charset="0"/>
          </a:endParaRPr>
        </a:p>
      </dsp:txBody>
      <dsp:txXfrm>
        <a:off x="112290" y="1777144"/>
        <a:ext cx="2691785" cy="1524035"/>
      </dsp:txXfrm>
    </dsp:sp>
    <dsp:sp modelId="{1A146A31-98D7-4D21-8572-675D9DAE9086}">
      <dsp:nvSpPr>
        <dsp:cNvPr id="0" name=""/>
        <dsp:cNvSpPr/>
      </dsp:nvSpPr>
      <dsp:spPr>
        <a:xfrm rot="5400000">
          <a:off x="4818490" y="1644006"/>
          <a:ext cx="1351143" cy="518048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Times New Roman" panose="02020603050405020304" pitchFamily="18" charset="0"/>
              <a:cs typeface="Times New Roman" panose="02020603050405020304" pitchFamily="18" charset="0"/>
            </a:rPr>
            <a:t>Aspirin</a:t>
          </a:r>
        </a:p>
        <a:p>
          <a:pPr marL="171450" lvl="1" indent="-171450" algn="l" defTabSz="711200">
            <a:lnSpc>
              <a:spcPct val="90000"/>
            </a:lnSpc>
            <a:spcBef>
              <a:spcPct val="0"/>
            </a:spcBef>
            <a:spcAft>
              <a:spcPct val="15000"/>
            </a:spcAft>
            <a:buChar char="•"/>
          </a:pPr>
          <a:r>
            <a:rPr lang="en-US" sz="1600" kern="1200" dirty="0">
              <a:latin typeface="Times New Roman" panose="02020603050405020304" pitchFamily="18" charset="0"/>
              <a:cs typeface="Times New Roman" panose="02020603050405020304" pitchFamily="18" charset="0"/>
            </a:rPr>
            <a:t>Heparin </a:t>
          </a:r>
          <a:r>
            <a:rPr lang="en-US" sz="1600" kern="1200" dirty="0" err="1">
              <a:latin typeface="Times New Roman" panose="02020603050405020304" pitchFamily="18" charset="0"/>
              <a:cs typeface="Times New Roman" panose="02020603050405020304" pitchFamily="18" charset="0"/>
            </a:rPr>
            <a:t>trọng</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lượng</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phân</a:t>
          </a:r>
          <a:r>
            <a:rPr lang="en-US" sz="1600" kern="1200" dirty="0">
              <a:latin typeface="Times New Roman" panose="02020603050405020304" pitchFamily="18" charset="0"/>
              <a:cs typeface="Times New Roman" panose="02020603050405020304" pitchFamily="18" charset="0"/>
            </a:rPr>
            <a:t> </a:t>
          </a:r>
          <a:r>
            <a:rPr lang="en-US" sz="1600" kern="1200" err="1">
              <a:latin typeface="Times New Roman" panose="02020603050405020304" pitchFamily="18" charset="0"/>
              <a:cs typeface="Times New Roman" panose="02020603050405020304" pitchFamily="18" charset="0"/>
            </a:rPr>
            <a:t>tử</a:t>
          </a:r>
          <a:r>
            <a:rPr lang="en-US" sz="1600" kern="1200">
              <a:latin typeface="Times New Roman" panose="02020603050405020304" pitchFamily="18" charset="0"/>
              <a:cs typeface="Times New Roman" panose="02020603050405020304" pitchFamily="18" charset="0"/>
            </a:rPr>
            <a:t> thấp</a:t>
          </a:r>
          <a:endParaRPr lang="en-US" sz="1600" kern="1200" dirty="0">
            <a:latin typeface="Times New Roman" panose="02020603050405020304" pitchFamily="18" charset="0"/>
            <a:cs typeface="Times New Roman" panose="02020603050405020304" pitchFamily="18" charset="0"/>
          </a:endParaRPr>
        </a:p>
        <a:p>
          <a:pPr marL="171450" lvl="1" indent="-171450" algn="l" defTabSz="711200">
            <a:lnSpc>
              <a:spcPct val="90000"/>
            </a:lnSpc>
            <a:spcBef>
              <a:spcPct val="0"/>
            </a:spcBef>
            <a:spcAft>
              <a:spcPct val="15000"/>
            </a:spcAft>
            <a:buChar char="•"/>
          </a:pPr>
          <a:r>
            <a:rPr lang="en-US" sz="1600" kern="1200" dirty="0">
              <a:latin typeface="Times New Roman" panose="02020603050405020304" pitchFamily="18" charset="0"/>
              <a:cs typeface="Times New Roman" panose="02020603050405020304" pitchFamily="18" charset="0"/>
            </a:rPr>
            <a:t>Heparin </a:t>
          </a:r>
          <a:r>
            <a:rPr lang="en-US" sz="1600" kern="1200" dirty="0" err="1">
              <a:latin typeface="Times New Roman" panose="02020603050405020304" pitchFamily="18" charset="0"/>
              <a:cs typeface="Times New Roman" panose="02020603050405020304" pitchFamily="18" charset="0"/>
            </a:rPr>
            <a:t>không</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phân</a:t>
          </a:r>
          <a:r>
            <a:rPr lang="en-US" sz="1600" kern="1200" dirty="0">
              <a:latin typeface="Times New Roman" panose="02020603050405020304" pitchFamily="18" charset="0"/>
              <a:cs typeface="Times New Roman" panose="02020603050405020304" pitchFamily="18" charset="0"/>
            </a:rPr>
            <a:t> </a:t>
          </a:r>
          <a:r>
            <a:rPr lang="en-US" sz="1600" kern="1200" dirty="0" err="1">
              <a:latin typeface="Times New Roman" panose="02020603050405020304" pitchFamily="18" charset="0"/>
              <a:cs typeface="Times New Roman" panose="02020603050405020304" pitchFamily="18" charset="0"/>
            </a:rPr>
            <a:t>đoạn</a:t>
          </a:r>
          <a:endParaRPr lang="en-US" sz="1600" kern="1200" dirty="0">
            <a:latin typeface="Times New Roman" panose="02020603050405020304" pitchFamily="18" charset="0"/>
            <a:cs typeface="Times New Roman" panose="02020603050405020304" pitchFamily="18" charset="0"/>
          </a:endParaRPr>
        </a:p>
      </dsp:txBody>
      <dsp:txXfrm rot="-5400000">
        <a:off x="2903821" y="3624633"/>
        <a:ext cx="5114525" cy="1219229"/>
      </dsp:txXfrm>
    </dsp:sp>
    <dsp:sp modelId="{5B9B4675-356F-47CF-B0C3-9BBAB74CC4FA}">
      <dsp:nvSpPr>
        <dsp:cNvPr id="0" name=""/>
        <dsp:cNvSpPr/>
      </dsp:nvSpPr>
      <dsp:spPr>
        <a:xfrm>
          <a:off x="1047" y="3387349"/>
          <a:ext cx="2914021" cy="16889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latin typeface="Times New Roman" panose="02020603050405020304" pitchFamily="18" charset="0"/>
              <a:cs typeface="Times New Roman" panose="02020603050405020304" pitchFamily="18" charset="0"/>
            </a:rPr>
            <a:t>Chống</a:t>
          </a:r>
          <a:r>
            <a:rPr lang="en-US" sz="2400" kern="1200" dirty="0">
              <a:latin typeface="Times New Roman" panose="02020603050405020304" pitchFamily="18" charset="0"/>
              <a:cs typeface="Times New Roman" panose="02020603050405020304" pitchFamily="18" charset="0"/>
            </a:rPr>
            <a:t> </a:t>
          </a:r>
          <a:r>
            <a:rPr lang="en-US" sz="2400" kern="1200" dirty="0" err="1">
              <a:latin typeface="Times New Roman" panose="02020603050405020304" pitchFamily="18" charset="0"/>
              <a:cs typeface="Times New Roman" panose="02020603050405020304" pitchFamily="18" charset="0"/>
            </a:rPr>
            <a:t>huyết</a:t>
          </a:r>
          <a:r>
            <a:rPr lang="en-US" sz="2400" kern="1200" dirty="0">
              <a:latin typeface="Times New Roman" panose="02020603050405020304" pitchFamily="18" charset="0"/>
              <a:cs typeface="Times New Roman" panose="02020603050405020304" pitchFamily="18" charset="0"/>
            </a:rPr>
            <a:t> </a:t>
          </a:r>
          <a:r>
            <a:rPr lang="en-US" sz="2400" kern="1200" dirty="0" err="1">
              <a:latin typeface="Times New Roman" panose="02020603050405020304" pitchFamily="18" charset="0"/>
              <a:cs typeface="Times New Roman" panose="02020603050405020304" pitchFamily="18" charset="0"/>
            </a:rPr>
            <a:t>khối</a:t>
          </a:r>
          <a:endParaRPr lang="en-US" sz="2400" kern="1200" dirty="0">
            <a:latin typeface="Times New Roman" panose="02020603050405020304" pitchFamily="18" charset="0"/>
            <a:cs typeface="Times New Roman" panose="02020603050405020304" pitchFamily="18" charset="0"/>
          </a:endParaRPr>
        </a:p>
      </dsp:txBody>
      <dsp:txXfrm>
        <a:off x="83494" y="3469796"/>
        <a:ext cx="2749127" cy="152403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912A12-1452-49D8-8B47-D5BCAC1FBBEE}">
      <dsp:nvSpPr>
        <dsp:cNvPr id="0" name=""/>
        <dsp:cNvSpPr/>
      </dsp:nvSpPr>
      <dsp:spPr>
        <a:xfrm>
          <a:off x="2061938" y="1491527"/>
          <a:ext cx="1144807" cy="1144807"/>
        </a:xfrm>
        <a:prstGeom prst="ellipse">
          <a:avLst/>
        </a:prstGeom>
        <a:solidFill>
          <a:srgbClr val="FFC000"/>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solidFill>
                <a:schemeClr val="tx1"/>
              </a:solidFill>
              <a:latin typeface="Times New Roman" panose="02020603050405020304" pitchFamily="18" charset="0"/>
              <a:cs typeface="Times New Roman" panose="02020603050405020304" pitchFamily="18" charset="0"/>
            </a:rPr>
            <a:t>Điều</a:t>
          </a:r>
          <a:r>
            <a:rPr lang="en-US" sz="2000" kern="1200" dirty="0">
              <a:solidFill>
                <a:schemeClr val="tx1"/>
              </a:solidFill>
              <a:latin typeface="Times New Roman" panose="02020603050405020304" pitchFamily="18" charset="0"/>
              <a:cs typeface="Times New Roman" panose="02020603050405020304" pitchFamily="18" charset="0"/>
            </a:rPr>
            <a:t> </a:t>
          </a:r>
          <a:r>
            <a:rPr lang="en-US" sz="2000" kern="1200" dirty="0" err="1">
              <a:solidFill>
                <a:schemeClr val="tx1"/>
              </a:solidFill>
              <a:latin typeface="Times New Roman" panose="02020603050405020304" pitchFamily="18" charset="0"/>
              <a:cs typeface="Times New Roman" panose="02020603050405020304" pitchFamily="18" charset="0"/>
            </a:rPr>
            <a:t>trị</a:t>
          </a:r>
          <a:r>
            <a:rPr lang="en-US" sz="2000" kern="1200" dirty="0">
              <a:solidFill>
                <a:schemeClr val="tx1"/>
              </a:solidFill>
              <a:latin typeface="Times New Roman" panose="02020603050405020304" pitchFamily="18" charset="0"/>
              <a:cs typeface="Times New Roman" panose="02020603050405020304" pitchFamily="18" charset="0"/>
            </a:rPr>
            <a:t> </a:t>
          </a:r>
          <a:r>
            <a:rPr lang="en-US" sz="2000" kern="1200" dirty="0" err="1">
              <a:solidFill>
                <a:schemeClr val="tx1"/>
              </a:solidFill>
              <a:latin typeface="Times New Roman" panose="02020603050405020304" pitchFamily="18" charset="0"/>
              <a:cs typeface="Times New Roman" panose="02020603050405020304" pitchFamily="18" charset="0"/>
            </a:rPr>
            <a:t>hỗ</a:t>
          </a:r>
          <a:r>
            <a:rPr lang="en-US" sz="2000" kern="1200" dirty="0">
              <a:solidFill>
                <a:schemeClr val="tx1"/>
              </a:solidFill>
              <a:latin typeface="Times New Roman" panose="02020603050405020304" pitchFamily="18" charset="0"/>
              <a:cs typeface="Times New Roman" panose="02020603050405020304" pitchFamily="18" charset="0"/>
            </a:rPr>
            <a:t> </a:t>
          </a:r>
          <a:r>
            <a:rPr lang="en-US" sz="2000" kern="1200" dirty="0" err="1">
              <a:solidFill>
                <a:schemeClr val="tx1"/>
              </a:solidFill>
              <a:latin typeface="Times New Roman" panose="02020603050405020304" pitchFamily="18" charset="0"/>
              <a:cs typeface="Times New Roman" panose="02020603050405020304" pitchFamily="18" charset="0"/>
            </a:rPr>
            <a:t>trợ</a:t>
          </a:r>
          <a:endParaRPr lang="en-US" sz="2000" kern="1200" dirty="0">
            <a:solidFill>
              <a:schemeClr val="tx1"/>
            </a:solidFill>
            <a:latin typeface="Times New Roman" panose="02020603050405020304" pitchFamily="18" charset="0"/>
            <a:cs typeface="Times New Roman" panose="02020603050405020304" pitchFamily="18" charset="0"/>
          </a:endParaRPr>
        </a:p>
      </dsp:txBody>
      <dsp:txXfrm>
        <a:off x="2229591" y="1659180"/>
        <a:ext cx="809501" cy="809501"/>
      </dsp:txXfrm>
    </dsp:sp>
    <dsp:sp modelId="{9FFDE37A-D18C-4D66-B086-59C455C18A62}">
      <dsp:nvSpPr>
        <dsp:cNvPr id="0" name=""/>
        <dsp:cNvSpPr/>
      </dsp:nvSpPr>
      <dsp:spPr>
        <a:xfrm rot="16200000">
          <a:off x="2462085" y="1299715"/>
          <a:ext cx="344513" cy="39111"/>
        </a:xfrm>
        <a:custGeom>
          <a:avLst/>
          <a:gdLst/>
          <a:ahLst/>
          <a:cxnLst/>
          <a:rect l="0" t="0" r="0" b="0"/>
          <a:pathLst>
            <a:path>
              <a:moveTo>
                <a:pt x="0" y="19555"/>
              </a:moveTo>
              <a:lnTo>
                <a:pt x="344513" y="195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625729" y="1310658"/>
        <a:ext cx="17225" cy="17225"/>
      </dsp:txXfrm>
    </dsp:sp>
    <dsp:sp modelId="{7EDE540C-AA7B-4BA3-825C-6352C54E260F}">
      <dsp:nvSpPr>
        <dsp:cNvPr id="0" name=""/>
        <dsp:cNvSpPr/>
      </dsp:nvSpPr>
      <dsp:spPr>
        <a:xfrm>
          <a:off x="2061938" y="2207"/>
          <a:ext cx="1144807" cy="1144807"/>
        </a:xfrm>
        <a:prstGeom prst="ellipse">
          <a:avLst/>
        </a:prstGeom>
        <a:solidFill>
          <a:schemeClr val="accent3">
            <a:lumMod val="40000"/>
            <a:lumOff val="60000"/>
          </a:schemeClr>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tx1"/>
              </a:solidFill>
              <a:latin typeface="Times New Roman" panose="02020603050405020304" pitchFamily="18" charset="0"/>
              <a:cs typeface="Times New Roman" panose="02020603050405020304" pitchFamily="18" charset="0"/>
            </a:rPr>
            <a:t>Hỗ trợ hô hấp</a:t>
          </a:r>
        </a:p>
      </dsp:txBody>
      <dsp:txXfrm>
        <a:off x="2229591" y="169860"/>
        <a:ext cx="809501" cy="809501"/>
      </dsp:txXfrm>
    </dsp:sp>
    <dsp:sp modelId="{F640857F-8FA4-49F1-94CC-13CCE5B4B74A}">
      <dsp:nvSpPr>
        <dsp:cNvPr id="0" name=""/>
        <dsp:cNvSpPr/>
      </dsp:nvSpPr>
      <dsp:spPr>
        <a:xfrm rot="19800000">
          <a:off x="3106980" y="1672045"/>
          <a:ext cx="344513" cy="39111"/>
        </a:xfrm>
        <a:custGeom>
          <a:avLst/>
          <a:gdLst/>
          <a:ahLst/>
          <a:cxnLst/>
          <a:rect l="0" t="0" r="0" b="0"/>
          <a:pathLst>
            <a:path>
              <a:moveTo>
                <a:pt x="0" y="19555"/>
              </a:moveTo>
              <a:lnTo>
                <a:pt x="344513" y="195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270624" y="1682988"/>
        <a:ext cx="17225" cy="17225"/>
      </dsp:txXfrm>
    </dsp:sp>
    <dsp:sp modelId="{FD324ACC-BAE7-481E-9608-3C02C46A5ACD}">
      <dsp:nvSpPr>
        <dsp:cNvPr id="0" name=""/>
        <dsp:cNvSpPr/>
      </dsp:nvSpPr>
      <dsp:spPr>
        <a:xfrm>
          <a:off x="3351728" y="746867"/>
          <a:ext cx="1144807" cy="1144807"/>
        </a:xfrm>
        <a:prstGeom prst="ellipse">
          <a:avLst/>
        </a:prstGeom>
        <a:solidFill>
          <a:schemeClr val="accent3">
            <a:lumMod val="40000"/>
            <a:lumOff val="60000"/>
          </a:schemeClr>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tx1"/>
              </a:solidFill>
              <a:latin typeface="Times New Roman" panose="02020603050405020304" pitchFamily="18" charset="0"/>
              <a:cs typeface="Times New Roman" panose="02020603050405020304" pitchFamily="18" charset="0"/>
            </a:rPr>
            <a:t>Điều trị sốc</a:t>
          </a:r>
        </a:p>
      </dsp:txBody>
      <dsp:txXfrm>
        <a:off x="3519381" y="914520"/>
        <a:ext cx="809501" cy="809501"/>
      </dsp:txXfrm>
    </dsp:sp>
    <dsp:sp modelId="{2C8A9E3C-C868-4931-BAC6-ADF09A40AFB8}">
      <dsp:nvSpPr>
        <dsp:cNvPr id="0" name=""/>
        <dsp:cNvSpPr/>
      </dsp:nvSpPr>
      <dsp:spPr>
        <a:xfrm rot="1800000">
          <a:off x="3106980" y="2416706"/>
          <a:ext cx="344513" cy="39111"/>
        </a:xfrm>
        <a:custGeom>
          <a:avLst/>
          <a:gdLst/>
          <a:ahLst/>
          <a:cxnLst/>
          <a:rect l="0" t="0" r="0" b="0"/>
          <a:pathLst>
            <a:path>
              <a:moveTo>
                <a:pt x="0" y="19555"/>
              </a:moveTo>
              <a:lnTo>
                <a:pt x="344513" y="195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270624" y="2427648"/>
        <a:ext cx="17225" cy="17225"/>
      </dsp:txXfrm>
    </dsp:sp>
    <dsp:sp modelId="{DBF80355-5BA0-4D53-9986-707A7DE2955D}">
      <dsp:nvSpPr>
        <dsp:cNvPr id="0" name=""/>
        <dsp:cNvSpPr/>
      </dsp:nvSpPr>
      <dsp:spPr>
        <a:xfrm>
          <a:off x="3351728" y="2236188"/>
          <a:ext cx="1144807" cy="1144807"/>
        </a:xfrm>
        <a:prstGeom prst="ellipse">
          <a:avLst/>
        </a:prstGeom>
        <a:solidFill>
          <a:schemeClr val="accent3">
            <a:lumMod val="40000"/>
            <a:lumOff val="60000"/>
          </a:schemeClr>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tx1"/>
              </a:solidFill>
              <a:latin typeface="Times New Roman" panose="02020603050405020304" pitchFamily="18" charset="0"/>
              <a:cs typeface="Times New Roman" panose="02020603050405020304" pitchFamily="18" charset="0"/>
            </a:rPr>
            <a:t>Điều trị rối loạn nước điện giải</a:t>
          </a:r>
        </a:p>
      </dsp:txBody>
      <dsp:txXfrm>
        <a:off x="3519381" y="2403841"/>
        <a:ext cx="809501" cy="809501"/>
      </dsp:txXfrm>
    </dsp:sp>
    <dsp:sp modelId="{0818DCD3-9A9C-47EC-BDFC-AEB6844D2B95}">
      <dsp:nvSpPr>
        <dsp:cNvPr id="0" name=""/>
        <dsp:cNvSpPr/>
      </dsp:nvSpPr>
      <dsp:spPr>
        <a:xfrm rot="5400000">
          <a:off x="2462085" y="2789036"/>
          <a:ext cx="344513" cy="39111"/>
        </a:xfrm>
        <a:custGeom>
          <a:avLst/>
          <a:gdLst/>
          <a:ahLst/>
          <a:cxnLst/>
          <a:rect l="0" t="0" r="0" b="0"/>
          <a:pathLst>
            <a:path>
              <a:moveTo>
                <a:pt x="0" y="19555"/>
              </a:moveTo>
              <a:lnTo>
                <a:pt x="344513" y="195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625729" y="2799979"/>
        <a:ext cx="17225" cy="17225"/>
      </dsp:txXfrm>
    </dsp:sp>
    <dsp:sp modelId="{126E9C91-825B-40C8-B8B6-1FFE2D8EC1C6}">
      <dsp:nvSpPr>
        <dsp:cNvPr id="0" name=""/>
        <dsp:cNvSpPr/>
      </dsp:nvSpPr>
      <dsp:spPr>
        <a:xfrm>
          <a:off x="2061938" y="2980848"/>
          <a:ext cx="1144807" cy="1144807"/>
        </a:xfrm>
        <a:prstGeom prst="ellipse">
          <a:avLst/>
        </a:prstGeom>
        <a:solidFill>
          <a:schemeClr val="accent3">
            <a:lumMod val="40000"/>
            <a:lumOff val="60000"/>
          </a:schemeClr>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tx1"/>
              </a:solidFill>
              <a:latin typeface="Times New Roman" panose="02020603050405020304" pitchFamily="18" charset="0"/>
              <a:cs typeface="Times New Roman" panose="02020603050405020304" pitchFamily="18" charset="0"/>
            </a:rPr>
            <a:t>Điều chỉnh đường máu</a:t>
          </a:r>
        </a:p>
      </dsp:txBody>
      <dsp:txXfrm>
        <a:off x="2229591" y="3148501"/>
        <a:ext cx="809501" cy="809501"/>
      </dsp:txXfrm>
    </dsp:sp>
    <dsp:sp modelId="{2E09E103-3A16-4CB7-ABD5-33CC81DFF0EB}">
      <dsp:nvSpPr>
        <dsp:cNvPr id="0" name=""/>
        <dsp:cNvSpPr/>
      </dsp:nvSpPr>
      <dsp:spPr>
        <a:xfrm rot="9000000">
          <a:off x="1817190" y="2416706"/>
          <a:ext cx="344513" cy="39111"/>
        </a:xfrm>
        <a:custGeom>
          <a:avLst/>
          <a:gdLst/>
          <a:ahLst/>
          <a:cxnLst/>
          <a:rect l="0" t="0" r="0" b="0"/>
          <a:pathLst>
            <a:path>
              <a:moveTo>
                <a:pt x="0" y="19555"/>
              </a:moveTo>
              <a:lnTo>
                <a:pt x="344513" y="195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rot="10800000">
        <a:off x="1980834" y="2427648"/>
        <a:ext cx="17225" cy="17225"/>
      </dsp:txXfrm>
    </dsp:sp>
    <dsp:sp modelId="{36392278-A26B-4988-BFCC-F48802B2CE40}">
      <dsp:nvSpPr>
        <dsp:cNvPr id="0" name=""/>
        <dsp:cNvSpPr/>
      </dsp:nvSpPr>
      <dsp:spPr>
        <a:xfrm>
          <a:off x="772149" y="2236188"/>
          <a:ext cx="1144807" cy="1144807"/>
        </a:xfrm>
        <a:prstGeom prst="ellipse">
          <a:avLst/>
        </a:prstGeom>
        <a:solidFill>
          <a:schemeClr val="accent3">
            <a:lumMod val="40000"/>
            <a:lumOff val="60000"/>
          </a:schemeClr>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tx1"/>
              </a:solidFill>
              <a:latin typeface="Times New Roman" panose="02020603050405020304" pitchFamily="18" charset="0"/>
              <a:cs typeface="Times New Roman" panose="02020603050405020304" pitchFamily="18" charset="0"/>
            </a:rPr>
            <a:t>Lọc máu liên tục</a:t>
          </a:r>
        </a:p>
      </dsp:txBody>
      <dsp:txXfrm>
        <a:off x="939802" y="2403841"/>
        <a:ext cx="809501" cy="809501"/>
      </dsp:txXfrm>
    </dsp:sp>
    <dsp:sp modelId="{E75C6B10-7C62-47A6-AEE8-07848DD7F7E8}">
      <dsp:nvSpPr>
        <dsp:cNvPr id="0" name=""/>
        <dsp:cNvSpPr/>
      </dsp:nvSpPr>
      <dsp:spPr>
        <a:xfrm rot="12600000">
          <a:off x="1817190" y="1672045"/>
          <a:ext cx="344513" cy="39111"/>
        </a:xfrm>
        <a:custGeom>
          <a:avLst/>
          <a:gdLst/>
          <a:ahLst/>
          <a:cxnLst/>
          <a:rect l="0" t="0" r="0" b="0"/>
          <a:pathLst>
            <a:path>
              <a:moveTo>
                <a:pt x="0" y="19555"/>
              </a:moveTo>
              <a:lnTo>
                <a:pt x="344513" y="195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rot="10800000">
        <a:off x="1980834" y="1682988"/>
        <a:ext cx="17225" cy="17225"/>
      </dsp:txXfrm>
    </dsp:sp>
    <dsp:sp modelId="{6D319B99-F8D4-4386-ACCB-E43550CDC713}">
      <dsp:nvSpPr>
        <dsp:cNvPr id="0" name=""/>
        <dsp:cNvSpPr/>
      </dsp:nvSpPr>
      <dsp:spPr>
        <a:xfrm>
          <a:off x="772149" y="746867"/>
          <a:ext cx="1144807" cy="1144807"/>
        </a:xfrm>
        <a:prstGeom prst="ellipse">
          <a:avLst/>
        </a:prstGeom>
        <a:solidFill>
          <a:schemeClr val="accent3">
            <a:lumMod val="40000"/>
            <a:lumOff val="60000"/>
          </a:schemeClr>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solidFill>
                <a:schemeClr val="tx1"/>
              </a:solidFill>
              <a:latin typeface="Times New Roman" panose="02020603050405020304" pitchFamily="18" charset="0"/>
              <a:cs typeface="Times New Roman" panose="02020603050405020304" pitchFamily="18" charset="0"/>
            </a:rPr>
            <a:t>Đảm bảo dinh dưỡng</a:t>
          </a:r>
        </a:p>
      </dsp:txBody>
      <dsp:txXfrm>
        <a:off x="939802" y="914520"/>
        <a:ext cx="809501" cy="809501"/>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g>
</file>

<file path=ppt/media/image11.jpg>
</file>

<file path=ppt/media/image12.png>
</file>

<file path=ppt/media/image13.jpg>
</file>

<file path=ppt/media/image14.jpg>
</file>

<file path=ppt/media/image15.jpg>
</file>

<file path=ppt/media/image16.jp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jpeg>
</file>

<file path=ppt/media/image25.jpeg>
</file>

<file path=ppt/media/image26.jpeg>
</file>

<file path=ppt/media/image27.jpg>
</file>

<file path=ppt/media/image28.png>
</file>

<file path=ppt/media/image29.png>
</file>

<file path=ppt/media/image3.jpeg>
</file>

<file path=ppt/media/image30.png>
</file>

<file path=ppt/media/image31.png>
</file>

<file path=ppt/media/image32.gif>
</file>

<file path=ppt/media/image33.jpeg>
</file>

<file path=ppt/media/image34.png>
</file>

<file path=ppt/media/image35.gif>
</file>

<file path=ppt/media/image36.png>
</file>

<file path=ppt/media/image37.png>
</file>

<file path=ppt/media/image38.jpeg>
</file>

<file path=ppt/media/image39.jpeg>
</file>

<file path=ppt/media/image4.jpe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F3E639-5554-49CB-AA28-13497C787AC1}" type="datetimeFigureOut">
              <a:rPr lang="vi-VN" smtClean="0"/>
              <a:t>17/07/2022</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E4F8F4-93DF-494F-9353-9AB1DAB1B757}" type="slidenum">
              <a:rPr lang="vi-VN" smtClean="0"/>
              <a:t>‹#›</a:t>
            </a:fld>
            <a:endParaRPr lang="vi-VN"/>
          </a:p>
        </p:txBody>
      </p:sp>
    </p:spTree>
    <p:extLst>
      <p:ext uri="{BB962C8B-B14F-4D97-AF65-F5344CB8AC3E}">
        <p14:creationId xmlns:p14="http://schemas.microsoft.com/office/powerpoint/2010/main" val="28231520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www.ncbi.nlm.nih.gov/pmc/articles/PMC8080850/#bib115" TargetMode="External"/><Relationship Id="rId13" Type="http://schemas.openxmlformats.org/officeDocument/2006/relationships/hyperlink" Target="https://www.ncbi.nlm.nih.gov/pmc/articles/PMC8080850/#bib101" TargetMode="External"/><Relationship Id="rId3" Type="http://schemas.openxmlformats.org/officeDocument/2006/relationships/hyperlink" Target="https://www.ncbi.nlm.nih.gov/pmc/articles/PMC8080850/figure/fig2/" TargetMode="External"/><Relationship Id="rId7" Type="http://schemas.openxmlformats.org/officeDocument/2006/relationships/hyperlink" Target="https://www.ncbi.nlm.nih.gov/pmc/articles/PMC8080850/#bib112" TargetMode="External"/><Relationship Id="rId12" Type="http://schemas.openxmlformats.org/officeDocument/2006/relationships/hyperlink" Target="https://www.ncbi.nlm.nih.gov/pmc/articles/PMC8080850/#bib149" TargetMode="External"/><Relationship Id="rId17" Type="http://schemas.openxmlformats.org/officeDocument/2006/relationships/hyperlink" Target="https://www.ncbi.nlm.nih.gov/pmc/articles/PMC8080850/#bib63" TargetMode="External"/><Relationship Id="rId2" Type="http://schemas.openxmlformats.org/officeDocument/2006/relationships/slide" Target="../slides/slide32.xml"/><Relationship Id="rId16" Type="http://schemas.openxmlformats.org/officeDocument/2006/relationships/hyperlink" Target="https://www.ncbi.nlm.nih.gov/pmc/articles/PMC8080850/#bib39" TargetMode="External"/><Relationship Id="rId1" Type="http://schemas.openxmlformats.org/officeDocument/2006/relationships/notesMaster" Target="../notesMasters/notesMaster1.xml"/><Relationship Id="rId6" Type="http://schemas.openxmlformats.org/officeDocument/2006/relationships/hyperlink" Target="https://www.ncbi.nlm.nih.gov/pmc/articles/PMC8080850/#bib12" TargetMode="External"/><Relationship Id="rId11" Type="http://schemas.openxmlformats.org/officeDocument/2006/relationships/hyperlink" Target="https://www.ncbi.nlm.nih.gov/pmc/articles/PMC8080850/#bib65" TargetMode="External"/><Relationship Id="rId5" Type="http://schemas.openxmlformats.org/officeDocument/2006/relationships/hyperlink" Target="https://www.ncbi.nlm.nih.gov/pmc/articles/PMC8080850/#bib133" TargetMode="External"/><Relationship Id="rId15" Type="http://schemas.openxmlformats.org/officeDocument/2006/relationships/hyperlink" Target="https://www.ncbi.nlm.nih.gov/pmc/articles/PMC8080850/#bib73" TargetMode="External"/><Relationship Id="rId10" Type="http://schemas.openxmlformats.org/officeDocument/2006/relationships/hyperlink" Target="https://www.ncbi.nlm.nih.gov/pmc/articles/PMC8080850/#bib126" TargetMode="External"/><Relationship Id="rId4" Type="http://schemas.openxmlformats.org/officeDocument/2006/relationships/hyperlink" Target="https://www.ncbi.nlm.nih.gov/pmc/articles/PMC8080850/#bib132" TargetMode="External"/><Relationship Id="rId9" Type="http://schemas.openxmlformats.org/officeDocument/2006/relationships/hyperlink" Target="https://www.ncbi.nlm.nih.gov/pmc/articles/PMC8080850/#bib78" TargetMode="External"/><Relationship Id="rId14" Type="http://schemas.openxmlformats.org/officeDocument/2006/relationships/hyperlink" Target="https://www.ncbi.nlm.nih.gov/pmc/articles/PMC8080850/#bib106"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uptodate.com/contents/covid-19-multisystem-inflammatory-syndrome-in-children-mis-c-clinical-features-evaluation-and-diagnosis/abstract/4,6,45" TargetMode="External"/><Relationship Id="rId2" Type="http://schemas.openxmlformats.org/officeDocument/2006/relationships/slide" Target="../slides/slide33.xml"/><Relationship Id="rId1" Type="http://schemas.openxmlformats.org/officeDocument/2006/relationships/notesMaster" Target="../notesMasters/notesMaster1.xml"/><Relationship Id="rId4" Type="http://schemas.openxmlformats.org/officeDocument/2006/relationships/hyperlink" Target="https://www.uptodate.com/contents/image?imageKey=PEDS%2F128201&amp;topicKey=ALLRG%2F128190&amp;search=misC&amp;rank=2%7E104&amp;source=see_link"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uptodate.com/contents/covid-19-multisystem-inflammatory-syndrome-in-children-mis-c-clinical-features-evaluation-and-diagnosis/abstract/32"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dirty="0">
                <a:solidFill>
                  <a:srgbClr val="000000"/>
                </a:solidFill>
                <a:effectLst/>
                <a:latin typeface="Roboto" panose="02000000000000000000" pitchFamily="2" charset="0"/>
              </a:rPr>
              <a:t>  Hội chứng Stevens-Johnson là một bệnh thuộc phổ các bệnh da gây bong tách, hoại tử thượng bì (epidermolytic dermopathies), bao gồm các bệnh khác nữa như hoại tử thượng bì nhiễm độc (hội chứng Lyell), hồng ban đa dạng thể nặng. Các bệnh này có đặc điểm chung là gây hoại tử, bong tách thượng bì khỏi trung bì, nguyên nhân chủ yếu là do đáp ứng miễn dịch với thuốc hoặc các tác nhân sinh học khác, trong đó có </a:t>
            </a:r>
            <a:r>
              <a:rPr lang="vi-VN" b="0" i="1" dirty="0">
                <a:solidFill>
                  <a:srgbClr val="000000"/>
                </a:solidFill>
                <a:effectLst/>
                <a:latin typeface="Roboto" panose="02000000000000000000" pitchFamily="2" charset="0"/>
              </a:rPr>
              <a:t>M. pneumoniae</a:t>
            </a:r>
            <a:r>
              <a:rPr lang="vi-VN" b="0" i="0" dirty="0">
                <a:solidFill>
                  <a:srgbClr val="000000"/>
                </a:solidFill>
                <a:effectLst/>
                <a:latin typeface="Roboto" panose="02000000000000000000" pitchFamily="2" charset="0"/>
              </a:rPr>
              <a:t>.</a:t>
            </a:r>
            <a:br>
              <a:rPr lang="vi-VN" dirty="0"/>
            </a:br>
            <a:br>
              <a:rPr lang="vi-VN" dirty="0"/>
            </a:br>
            <a:r>
              <a:rPr lang="vi-VN" b="0" i="0" dirty="0">
                <a:solidFill>
                  <a:srgbClr val="000000"/>
                </a:solidFill>
                <a:effectLst/>
                <a:latin typeface="Roboto" panose="02000000000000000000" pitchFamily="2" charset="0"/>
              </a:rPr>
              <a:t>     Trong hội chứng Stevens-Johnson, các triệu chứng thường xuất hiện sau khi dùng thuốc nghi ngờ gây dị ứng1-8 tuần. Các thuốc hay gặp là kháng sinh nhóm sulfamid, thuốc an thần, thuốc chống động kinh có vòng thơm (carbamazepin), allopurinol, piroxicam, tenoxicam, thuốc kháng virus (nevirapin-điều trị virus HIV1). Khởi đầu, bệnh nhân có các triệu chứng như sốt, mệt mỏi, viêm long đường hô hấp trên, sau đó 1-3 ngày, xuất hiện khó chịu ở mắt, đỏ mắt, viêm kết mạc, viêm miệng, loét miệng. Có hai niêm mạc trở lên bị ảnh hưởng, hay gặp nhất là niêm mạc mắt và niêm mạc miệng, với mức độ khá nặng, đau, loét, hoại tử, khó nuốt. Các thương tổn da xuất hiện đồng thời hoặc sau đó, điển hình là các dát đỏ thẫm, ngứa, hoại tử, hình bia bắn không điển hình bằng phẳng với da lành, trên nền các dát đó xuất hiện bọng nước, mụn nước. Diện tích có bọng nước, bóc tách thượng bì chiếm dưới 10% diện tích cơ thể.</a:t>
            </a:r>
            <a:endParaRPr lang="en-US" dirty="0"/>
          </a:p>
        </p:txBody>
      </p:sp>
      <p:sp>
        <p:nvSpPr>
          <p:cNvPr id="4" name="Slide Number Placeholder 3"/>
          <p:cNvSpPr>
            <a:spLocks noGrp="1"/>
          </p:cNvSpPr>
          <p:nvPr>
            <p:ph type="sldNum" sz="quarter" idx="5"/>
          </p:nvPr>
        </p:nvSpPr>
        <p:spPr/>
        <p:txBody>
          <a:bodyPr/>
          <a:lstStyle/>
          <a:p>
            <a:fld id="{50E4F8F4-93DF-494F-9353-9AB1DAB1B757}" type="slidenum">
              <a:rPr lang="vi-VN" smtClean="0"/>
              <a:t>16</a:t>
            </a:fld>
            <a:endParaRPr lang="vi-VN"/>
          </a:p>
        </p:txBody>
      </p:sp>
    </p:spTree>
    <p:extLst>
      <p:ext uri="{BB962C8B-B14F-4D97-AF65-F5344CB8AC3E}">
        <p14:creationId xmlns:p14="http://schemas.microsoft.com/office/powerpoint/2010/main" val="32099298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E4F8F4-93DF-494F-9353-9AB1DAB1B757}" type="slidenum">
              <a:rPr lang="vi-VN" smtClean="0"/>
              <a:t>49</a:t>
            </a:fld>
            <a:endParaRPr lang="vi-VN"/>
          </a:p>
        </p:txBody>
      </p:sp>
    </p:spTree>
    <p:extLst>
      <p:ext uri="{BB962C8B-B14F-4D97-AF65-F5344CB8AC3E}">
        <p14:creationId xmlns:p14="http://schemas.microsoft.com/office/powerpoint/2010/main" val="31094275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D91217-E939-43FE-8265-0CD93D82FD21}" type="slidenum">
              <a:rPr lang="en-US" smtClean="0"/>
              <a:t>53</a:t>
            </a:fld>
            <a:endParaRPr lang="en-US"/>
          </a:p>
        </p:txBody>
      </p:sp>
    </p:spTree>
    <p:extLst>
      <p:ext uri="{BB962C8B-B14F-4D97-AF65-F5344CB8AC3E}">
        <p14:creationId xmlns:p14="http://schemas.microsoft.com/office/powerpoint/2010/main" val="11143615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0" i="0" dirty="0">
                <a:solidFill>
                  <a:srgbClr val="4D4D4D"/>
                </a:solidFill>
                <a:effectLst/>
                <a:latin typeface="ff-quadraat-web-pro"/>
              </a:rPr>
              <a:t>A total of 518 patients with MIS-C (median age, 8.7 years) received at least one immunomodulatory therapy; 75% had been previously healthy, and 9 died. In the propensity-score–matched analysis, initial treatment with IVIG plus glucocorticoids (103 patients) was associated with a lower risk of cardiovascular dysfunction on or after day 2 than IVIG alone (103 patients) (17% vs. 31%; risk ratio, 0.56; 95% confidence interval [CI], 0.34 to 0.94). The risks of the components of the composite outcome were also lower among those who received IVIG plus glucocorticoids: left ventricular dysfunction occurred in 8% and 17% of the patients, respectively (risk ratio, 0.46; 95% CI, 0.19 to 1.15), and shock resulting in vasopressor use in 13% and 24% (risk ratio, 0.54; 95% CI, 0.29 to 1.00). The use of adjunctive therapy was lower among patients who received IVIG plus glucocorticoids than among those who received IVIG alone (34% vs. 70%; risk ratio, 0.49; 95% CI, 0.36 to 0.65), but the risk of fever was unaffected (31% and 40%, respectively; risk ratio, 0.78; 95% CI, 0.53 to 1.13). The inverse-probability-weighted analysis confirmed the results of the propensity-score–matched analysis.</a:t>
            </a:r>
          </a:p>
          <a:p>
            <a:pPr algn="l" fontAlgn="base"/>
            <a:r>
              <a:rPr lang="en-US" b="1" i="0" cap="all" dirty="0">
                <a:solidFill>
                  <a:srgbClr val="1A1A1A"/>
                </a:solidFill>
                <a:effectLst/>
                <a:latin typeface="ff-scala-sans-pro"/>
              </a:rPr>
              <a:t>CONCLUSIONS</a:t>
            </a:r>
          </a:p>
          <a:p>
            <a:pPr algn="l" fontAlgn="base"/>
            <a:r>
              <a:rPr lang="en-US" b="0" i="0" dirty="0">
                <a:solidFill>
                  <a:srgbClr val="4D4D4D"/>
                </a:solidFill>
                <a:effectLst/>
                <a:latin typeface="ff-quadraat-web-pro"/>
              </a:rPr>
              <a:t>Among children and adolescents with MIS-C</a:t>
            </a:r>
            <a:r>
              <a:rPr lang="en-US" b="0" i="0" dirty="0">
                <a:solidFill>
                  <a:srgbClr val="FF0000"/>
                </a:solidFill>
                <a:effectLst/>
                <a:latin typeface="ff-quadraat-web-pro"/>
              </a:rPr>
              <a:t>, initial treatment with IVIG plus glucocorticoids was associated with a lower risk of new or persistent cardiovascular dysfunction than IVIG alone.</a:t>
            </a:r>
            <a:r>
              <a:rPr lang="en-US" b="0" i="0" dirty="0">
                <a:solidFill>
                  <a:srgbClr val="4D4D4D"/>
                </a:solidFill>
                <a:effectLst/>
                <a:latin typeface="ff-quadraat-web-pro"/>
              </a:rPr>
              <a:t> (Funded by the Centers for Disease Control and Prevention.)</a:t>
            </a:r>
          </a:p>
        </p:txBody>
      </p:sp>
      <p:sp>
        <p:nvSpPr>
          <p:cNvPr id="4" name="Slide Number Placeholder 3"/>
          <p:cNvSpPr>
            <a:spLocks noGrp="1"/>
          </p:cNvSpPr>
          <p:nvPr>
            <p:ph type="sldNum" sz="quarter" idx="5"/>
          </p:nvPr>
        </p:nvSpPr>
        <p:spPr/>
        <p:txBody>
          <a:bodyPr/>
          <a:lstStyle/>
          <a:p>
            <a:fld id="{50E4F8F4-93DF-494F-9353-9AB1DAB1B757}" type="slidenum">
              <a:rPr lang="vi-VN" smtClean="0"/>
              <a:t>54</a:t>
            </a:fld>
            <a:endParaRPr lang="vi-VN"/>
          </a:p>
        </p:txBody>
      </p:sp>
    </p:spTree>
    <p:extLst>
      <p:ext uri="{BB962C8B-B14F-4D97-AF65-F5344CB8AC3E}">
        <p14:creationId xmlns:p14="http://schemas.microsoft.com/office/powerpoint/2010/main" val="698379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err="1">
                <a:solidFill>
                  <a:srgbClr val="FFFFFF"/>
                </a:solidFill>
                <a:effectLst/>
                <a:latin typeface="BlinkMacSystemFont"/>
              </a:rPr>
              <a:t>Thời</a:t>
            </a:r>
            <a:r>
              <a:rPr lang="en-US" b="0" i="0" dirty="0">
                <a:solidFill>
                  <a:srgbClr val="FFFFFF"/>
                </a:solidFill>
                <a:effectLst/>
                <a:latin typeface="BlinkMacSystemFont"/>
              </a:rPr>
              <a:t> </a:t>
            </a:r>
            <a:r>
              <a:rPr lang="en-US" b="0" i="0" dirty="0" err="1">
                <a:solidFill>
                  <a:srgbClr val="FFFFFF"/>
                </a:solidFill>
                <a:effectLst/>
                <a:latin typeface="BlinkMacSystemFont"/>
              </a:rPr>
              <a:t>điểm</a:t>
            </a:r>
            <a:r>
              <a:rPr lang="en-US" b="0" i="0" dirty="0">
                <a:solidFill>
                  <a:srgbClr val="FFFFFF"/>
                </a:solidFill>
                <a:effectLst/>
                <a:latin typeface="BlinkMacSystemFont"/>
              </a:rPr>
              <a:t> </a:t>
            </a:r>
            <a:r>
              <a:rPr lang="en-US" b="0" i="0" dirty="0" err="1">
                <a:solidFill>
                  <a:srgbClr val="FFFFFF"/>
                </a:solidFill>
                <a:effectLst/>
                <a:latin typeface="BlinkMacSystemFont"/>
              </a:rPr>
              <a:t>hồi</a:t>
            </a:r>
            <a:r>
              <a:rPr lang="en-US" b="0" i="0" dirty="0">
                <a:solidFill>
                  <a:srgbClr val="FFFFFF"/>
                </a:solidFill>
                <a:effectLst/>
                <a:latin typeface="BlinkMacSystemFont"/>
              </a:rPr>
              <a:t> </a:t>
            </a:r>
            <a:r>
              <a:rPr lang="en-US" b="0" i="0" dirty="0" err="1">
                <a:solidFill>
                  <a:srgbClr val="FFFFFF"/>
                </a:solidFill>
                <a:effectLst/>
                <a:latin typeface="BlinkMacSystemFont"/>
              </a:rPr>
              <a:t>phục</a:t>
            </a:r>
            <a:r>
              <a:rPr lang="en-US" b="0" i="0" dirty="0">
                <a:solidFill>
                  <a:srgbClr val="FFFFFF"/>
                </a:solidFill>
                <a:effectLst/>
                <a:latin typeface="BlinkMacSystemFont"/>
              </a:rPr>
              <a:t> </a:t>
            </a:r>
            <a:r>
              <a:rPr lang="en-US" b="0" i="0" dirty="0" err="1">
                <a:solidFill>
                  <a:srgbClr val="FFFFFF"/>
                </a:solidFill>
                <a:effectLst/>
                <a:latin typeface="BlinkMacSystemFont"/>
              </a:rPr>
              <a:t>giãn</a:t>
            </a:r>
            <a:r>
              <a:rPr lang="en-US" b="0" i="0" dirty="0">
                <a:solidFill>
                  <a:srgbClr val="FFFFFF"/>
                </a:solidFill>
                <a:effectLst/>
                <a:latin typeface="BlinkMacSystemFont"/>
              </a:rPr>
              <a:t> </a:t>
            </a:r>
            <a:r>
              <a:rPr lang="en-US" b="0" i="0" dirty="0" err="1">
                <a:solidFill>
                  <a:srgbClr val="FFFFFF"/>
                </a:solidFill>
                <a:effectLst/>
                <a:latin typeface="BlinkMacSystemFont"/>
              </a:rPr>
              <a:t>mạch</a:t>
            </a:r>
            <a:r>
              <a:rPr lang="en-US" b="0" i="0" dirty="0">
                <a:solidFill>
                  <a:srgbClr val="FFFFFF"/>
                </a:solidFill>
                <a:effectLst/>
                <a:latin typeface="BlinkMacSystemFont"/>
              </a:rPr>
              <a:t> </a:t>
            </a:r>
            <a:r>
              <a:rPr lang="en-US" b="0" i="0" dirty="0" err="1">
                <a:solidFill>
                  <a:srgbClr val="FFFFFF"/>
                </a:solidFill>
                <a:effectLst/>
                <a:latin typeface="BlinkMacSystemFont"/>
              </a:rPr>
              <a:t>vành</a:t>
            </a:r>
            <a:r>
              <a:rPr lang="en-US" b="0" i="0" dirty="0">
                <a:solidFill>
                  <a:srgbClr val="FFFFFF"/>
                </a:solidFill>
                <a:effectLst/>
                <a:latin typeface="BlinkMacSystemFont"/>
              </a:rPr>
              <a:t> </a:t>
            </a:r>
            <a:r>
              <a:rPr lang="en-US" b="0" i="0" dirty="0" err="1">
                <a:solidFill>
                  <a:srgbClr val="FFFFFF"/>
                </a:solidFill>
                <a:effectLst/>
                <a:latin typeface="BlinkMacSystemFont"/>
              </a:rPr>
              <a:t>và</a:t>
            </a:r>
            <a:r>
              <a:rPr lang="en-US" b="0" i="0" dirty="0">
                <a:solidFill>
                  <a:srgbClr val="FFFFFF"/>
                </a:solidFill>
                <a:effectLst/>
                <a:latin typeface="BlinkMacSystemFont"/>
              </a:rPr>
              <a:t> EF 30-40 </a:t>
            </a:r>
            <a:r>
              <a:rPr lang="en-US" b="0" i="0" dirty="0" err="1">
                <a:solidFill>
                  <a:srgbClr val="FFFFFF"/>
                </a:solidFill>
                <a:effectLst/>
                <a:latin typeface="BlinkMacSystemFont"/>
              </a:rPr>
              <a:t>ngày</a:t>
            </a:r>
            <a:r>
              <a:rPr lang="en-US" b="0" i="0" dirty="0">
                <a:solidFill>
                  <a:srgbClr val="FFFFFF"/>
                </a:solidFill>
                <a:effectLst/>
                <a:latin typeface="BlinkMacSystemFont"/>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FFFFFF"/>
                </a:solidFill>
                <a:effectLst/>
                <a:latin typeface="BlinkMacSystemFont"/>
              </a:rPr>
              <a:t>Figure 4.. Cardiovascular Outcomes of Patients With MIS-C</a:t>
            </a:r>
            <a:r>
              <a:rPr lang="en-US" b="1" i="0" baseline="30000" dirty="0">
                <a:solidFill>
                  <a:srgbClr val="FFFFFF"/>
                </a:solidFill>
                <a:effectLst/>
                <a:latin typeface="BlinkMacSystemFont"/>
              </a:rPr>
              <a:t>a</a:t>
            </a:r>
            <a:r>
              <a:rPr lang="en-US" b="1" i="0" dirty="0">
                <a:solidFill>
                  <a:srgbClr val="FFFFFF"/>
                </a:solidFill>
                <a:effectLst/>
                <a:latin typeface="BlinkMacSystemFont"/>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FFFFFF"/>
                </a:solidFill>
                <a:effectLst/>
                <a:latin typeface="BlinkMacSystemFont"/>
              </a:rPr>
              <a:t>A. Graph shows resolution of decreased left ventricular ejection fraction (EF) on echocardiogram with mild (EF, 45% to &lt;55%), moderate (EF, 35% to &lt;45%), and severe (EF&lt;35%) impairment with days to normalization (EF ≥55%).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FFFFFF"/>
                </a:solidFill>
                <a:effectLst/>
                <a:latin typeface="BlinkMacSystemFont"/>
              </a:rPr>
              <a:t>B, Graph shows resolution of coronary artery aneurysms defined as </a:t>
            </a:r>
            <a:r>
              <a:rPr lang="en-US" b="0" i="1" dirty="0">
                <a:solidFill>
                  <a:srgbClr val="FFFFFF"/>
                </a:solidFill>
                <a:effectLst/>
                <a:latin typeface="BlinkMacSystemFont"/>
              </a:rPr>
              <a:t>z</a:t>
            </a:r>
            <a:r>
              <a:rPr lang="en-US" b="0" i="0" dirty="0">
                <a:solidFill>
                  <a:srgbClr val="FFFFFF"/>
                </a:solidFill>
                <a:effectLst/>
                <a:latin typeface="BlinkMacSystemFont"/>
              </a:rPr>
              <a:t> score ≥2.5 for left anterior descending or right coronary artery. Patients were evaluated from the day of first echocardiographic evaluation and censored on the day when repeat echocardiograph showed recovery or on the day of their last repeat echocardiogram if they had not recovered through 40 days. IQR indicates interquartile range and MIS-C, multisystem inflammatory syndrome in children. </a:t>
            </a:r>
            <a:r>
              <a:rPr lang="en-US" b="0" i="0" baseline="30000" dirty="0" err="1">
                <a:solidFill>
                  <a:srgbClr val="FFFFFF"/>
                </a:solidFill>
                <a:effectLst/>
                <a:latin typeface="BlinkMacSystemFont"/>
              </a:rPr>
              <a:t>a</a:t>
            </a:r>
            <a:r>
              <a:rPr lang="en-US" b="0" i="0" dirty="0" err="1">
                <a:solidFill>
                  <a:srgbClr val="FFFFFF"/>
                </a:solidFill>
                <a:effectLst/>
                <a:latin typeface="BlinkMacSystemFont"/>
              </a:rPr>
              <a:t>Kaplan</a:t>
            </a:r>
            <a:r>
              <a:rPr lang="en-US" b="0" i="0" dirty="0">
                <a:solidFill>
                  <a:srgbClr val="FFFFFF"/>
                </a:solidFill>
                <a:effectLst/>
                <a:latin typeface="BlinkMacSystemFont"/>
              </a:rPr>
              <a:t>-Meier curves shown up to 40 days from admission given early resolution of cardiac dysfunction in most patients with few uncensored by 40 days. Five patients were censored before documented resolution of reduced left ventricular EF at a median time of 2 days (range, 0-8 days); all other patients had resolution documented by 142 days. Nine patients were censored before documented resolution of coronary artery aneurysms at a median time of 4 days (range, 0-30 days); all other patients had resolution documented by 76 days.</a:t>
            </a:r>
          </a:p>
        </p:txBody>
      </p:sp>
      <p:sp>
        <p:nvSpPr>
          <p:cNvPr id="4" name="Slide Number Placeholder 3"/>
          <p:cNvSpPr>
            <a:spLocks noGrp="1"/>
          </p:cNvSpPr>
          <p:nvPr>
            <p:ph type="sldNum" sz="quarter" idx="5"/>
          </p:nvPr>
        </p:nvSpPr>
        <p:spPr/>
        <p:txBody>
          <a:bodyPr/>
          <a:lstStyle/>
          <a:p>
            <a:fld id="{50E4F8F4-93DF-494F-9353-9AB1DAB1B757}" type="slidenum">
              <a:rPr lang="vi-VN" smtClean="0"/>
              <a:t>68</a:t>
            </a:fld>
            <a:endParaRPr lang="vi-VN"/>
          </a:p>
        </p:txBody>
      </p:sp>
    </p:spTree>
    <p:extLst>
      <p:ext uri="{BB962C8B-B14F-4D97-AF65-F5344CB8AC3E}">
        <p14:creationId xmlns:p14="http://schemas.microsoft.com/office/powerpoint/2010/main" val="89233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32323"/>
                </a:solidFill>
                <a:effectLst/>
                <a:latin typeface="Noto Sans" panose="020B0502040504020204" pitchFamily="34" charset="0"/>
              </a:rPr>
              <a:t>Macule – Nonpalpable, circumscribed lesion that is flat and ≤1 cm in diameter</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Papule – Palpable lesion that is solid, elevated, and ≤5 mm in diameter</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Maculopapular – Confluent, erythematous rash made up of both macular and </a:t>
            </a:r>
            <a:r>
              <a:rPr lang="en-US" b="0" i="0" dirty="0" err="1">
                <a:solidFill>
                  <a:srgbClr val="232323"/>
                </a:solidFill>
                <a:effectLst/>
                <a:latin typeface="Noto Sans" panose="020B0502040504020204" pitchFamily="34" charset="0"/>
              </a:rPr>
              <a:t>papular</a:t>
            </a:r>
            <a:r>
              <a:rPr lang="en-US" b="0" i="0" dirty="0">
                <a:solidFill>
                  <a:srgbClr val="232323"/>
                </a:solidFill>
                <a:effectLst/>
                <a:latin typeface="Noto Sans" panose="020B0502040504020204" pitchFamily="34" charset="0"/>
              </a:rPr>
              <a:t> lesions</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Purpura – </a:t>
            </a:r>
            <a:r>
              <a:rPr lang="en-US" b="0" i="0" dirty="0" err="1">
                <a:solidFill>
                  <a:srgbClr val="232323"/>
                </a:solidFill>
                <a:effectLst/>
                <a:latin typeface="Noto Sans" panose="020B0502040504020204" pitchFamily="34" charset="0"/>
              </a:rPr>
              <a:t>Papular</a:t>
            </a:r>
            <a:r>
              <a:rPr lang="en-US" b="0" i="0" dirty="0">
                <a:solidFill>
                  <a:srgbClr val="232323"/>
                </a:solidFill>
                <a:effectLst/>
                <a:latin typeface="Noto Sans" panose="020B0502040504020204" pitchFamily="34" charset="0"/>
              </a:rPr>
              <a:t> or macular </a:t>
            </a:r>
            <a:r>
              <a:rPr lang="en-US" b="0" i="0" dirty="0" err="1">
                <a:solidFill>
                  <a:srgbClr val="232323"/>
                </a:solidFill>
                <a:effectLst/>
                <a:latin typeface="Noto Sans" panose="020B0502040504020204" pitchFamily="34" charset="0"/>
              </a:rPr>
              <a:t>nonblanching</a:t>
            </a:r>
            <a:r>
              <a:rPr lang="en-US" b="0" i="0" dirty="0">
                <a:solidFill>
                  <a:srgbClr val="232323"/>
                </a:solidFill>
                <a:effectLst/>
                <a:latin typeface="Noto Sans" panose="020B0502040504020204" pitchFamily="34" charset="0"/>
              </a:rPr>
              <a:t> lesions that are due to extravasation of red blood cells; 1 to 2 mm lesions are called petechiae</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Nodule – Deep-seated, roundish lesion ≥5 mm in diameter that can involve the epidermal, dermal, and/or subcutaneous tissue</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Plaque – A palpable elevated lesion ≥5 mm in diameter</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Vesicle – A distinct, elevated skin lesion that contains fluid and is &lt;5 mm in diameter</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Bulla – A vesicle ≥5 mm in diameter</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Pustule – A vesicle that contains pus</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Ulcer – Loss of the epidermis and upper layer of the dermis, resulting in a depressed skin lesion</a:t>
            </a:r>
          </a:p>
          <a:p>
            <a:pPr algn="l"/>
            <a:r>
              <a:rPr lang="en-US" b="0" i="0" dirty="0">
                <a:solidFill>
                  <a:srgbClr val="232323"/>
                </a:solidFill>
                <a:effectLst/>
                <a:latin typeface="Times New Roman" panose="02020603050405020304" pitchFamily="18" charset="0"/>
              </a:rPr>
              <a:t>●</a:t>
            </a:r>
            <a:r>
              <a:rPr lang="en-US" b="0" i="0" dirty="0">
                <a:solidFill>
                  <a:srgbClr val="232323"/>
                </a:solidFill>
                <a:effectLst/>
                <a:latin typeface="Noto Sans" panose="020B0502040504020204" pitchFamily="34" charset="0"/>
              </a:rPr>
              <a:t>Eschar – Hard, black-colored adherent necrotic skin, often overlying an area of ulceration</a:t>
            </a:r>
          </a:p>
          <a:p>
            <a:endParaRPr lang="en-US" dirty="0"/>
          </a:p>
        </p:txBody>
      </p:sp>
      <p:sp>
        <p:nvSpPr>
          <p:cNvPr id="4" name="Slide Number Placeholder 3"/>
          <p:cNvSpPr>
            <a:spLocks noGrp="1"/>
          </p:cNvSpPr>
          <p:nvPr>
            <p:ph type="sldNum" sz="quarter" idx="5"/>
          </p:nvPr>
        </p:nvSpPr>
        <p:spPr/>
        <p:txBody>
          <a:bodyPr/>
          <a:lstStyle/>
          <a:p>
            <a:fld id="{50E4F8F4-93DF-494F-9353-9AB1DAB1B757}" type="slidenum">
              <a:rPr lang="vi-VN" smtClean="0"/>
              <a:t>18</a:t>
            </a:fld>
            <a:endParaRPr lang="vi-VN"/>
          </a:p>
        </p:txBody>
      </p:sp>
    </p:spTree>
    <p:extLst>
      <p:ext uri="{BB962C8B-B14F-4D97-AF65-F5344CB8AC3E}">
        <p14:creationId xmlns:p14="http://schemas.microsoft.com/office/powerpoint/2010/main" val="1440852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Điều trị:</a:t>
            </a:r>
            <a:endParaRPr lang="en-US" dirty="0"/>
          </a:p>
          <a:p>
            <a:r>
              <a:rPr lang="da-DK" dirty="0"/>
              <a:t>Triệu chứng và nâng cao thể trạng</a:t>
            </a:r>
            <a:endParaRPr lang="en-US" dirty="0"/>
          </a:p>
          <a:p>
            <a:r>
              <a:rPr lang="da-DK" dirty="0"/>
              <a:t>Corticoid trong trường hợp nặng</a:t>
            </a:r>
            <a:endParaRPr lang="en-US" dirty="0"/>
          </a:p>
          <a:p>
            <a:endParaRPr lang="en-US" dirty="0"/>
          </a:p>
        </p:txBody>
      </p:sp>
      <p:sp>
        <p:nvSpPr>
          <p:cNvPr id="4" name="Slide Number Placeholder 3"/>
          <p:cNvSpPr>
            <a:spLocks noGrp="1"/>
          </p:cNvSpPr>
          <p:nvPr>
            <p:ph type="sldNum" sz="quarter" idx="5"/>
          </p:nvPr>
        </p:nvSpPr>
        <p:spPr/>
        <p:txBody>
          <a:bodyPr/>
          <a:lstStyle/>
          <a:p>
            <a:fld id="{5DFD7DE6-FAAB-4943-BBFB-3FBEF464DB72}" type="slidenum">
              <a:rPr lang="en-US" smtClean="0"/>
              <a:t>25</a:t>
            </a:fld>
            <a:endParaRPr lang="en-US"/>
          </a:p>
        </p:txBody>
      </p:sp>
    </p:spTree>
    <p:extLst>
      <p:ext uri="{BB962C8B-B14F-4D97-AF65-F5344CB8AC3E}">
        <p14:creationId xmlns:p14="http://schemas.microsoft.com/office/powerpoint/2010/main" val="1947031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E4F8F4-93DF-494F-9353-9AB1DAB1B757}" type="slidenum">
              <a:rPr lang="vi-VN" smtClean="0"/>
              <a:t>29</a:t>
            </a:fld>
            <a:endParaRPr lang="vi-VN"/>
          </a:p>
        </p:txBody>
      </p:sp>
    </p:spTree>
    <p:extLst>
      <p:ext uri="{BB962C8B-B14F-4D97-AF65-F5344CB8AC3E}">
        <p14:creationId xmlns:p14="http://schemas.microsoft.com/office/powerpoint/2010/main" val="38652644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333333"/>
                </a:solidFill>
                <a:effectLst/>
                <a:latin typeface="Cambria" panose="02040503050406030204" pitchFamily="18" charset="0"/>
              </a:rPr>
              <a:t>A comparison of MIS-C and KD.</a:t>
            </a:r>
            <a:r>
              <a:rPr lang="en-US" b="0" i="0" dirty="0">
                <a:solidFill>
                  <a:srgbClr val="333333"/>
                </a:solidFill>
                <a:effectLst/>
                <a:latin typeface="Cambria" panose="02040503050406030204" pitchFamily="18" charset="0"/>
              </a:rPr>
              <a:t> The common and different clinical and immunological features of MIS-C and KD are shown. The major characteristic similarities or differences between the two conditions are highlighted in red. Th17, T helper type 17 cell.</a:t>
            </a:r>
            <a:endParaRPr lang="vi-VN" b="0" i="0" dirty="0">
              <a:solidFill>
                <a:srgbClr val="333333"/>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121"/>
                </a:solidFill>
                <a:effectLst/>
                <a:latin typeface="Cambria" panose="02040503050406030204" pitchFamily="18" charset="0"/>
              </a:rPr>
              <a:t>Comparison of the immunological features of MIS-C and KDMIS-C and KD both involve hyperinflammatory responses, presenting clinically with persistent high fever, often accompanied by a visible rash and conjunctivitis. These two conditions remain elusive. They appear to be related but different conditions, with a clinical and immunological overlap (</a:t>
            </a:r>
            <a:r>
              <a:rPr lang="en-US" b="0" i="0" u="sng" dirty="0">
                <a:solidFill>
                  <a:srgbClr val="376FAA"/>
                </a:solidFill>
                <a:effectLst/>
                <a:latin typeface="Cambria" panose="02040503050406030204" pitchFamily="18" charset="0"/>
                <a:hlinkClick r:id="rId3"/>
              </a:rPr>
              <a:t>Fig. 2</a:t>
            </a:r>
            <a:r>
              <a:rPr lang="en-US" b="0" i="0" dirty="0">
                <a:solidFill>
                  <a:srgbClr val="212121"/>
                </a:solidFill>
                <a:effectLst/>
                <a:latin typeface="Cambria" panose="02040503050406030204" pitchFamily="18" charset="0"/>
              </a:rPr>
              <a:t>). The pathogenesis of KD remains unclear, but the postinfectious nature of MIS-C, and possibly also of KD, is consistent with an autoinflammatory and/or autoimmune hyperinflammatory process initially triggered by viral infection (</a:t>
            </a:r>
            <a:r>
              <a:rPr lang="en-US" b="0" i="0" u="sng" dirty="0">
                <a:solidFill>
                  <a:srgbClr val="376FAA"/>
                </a:solidFill>
                <a:effectLst/>
                <a:latin typeface="Cambria" panose="02040503050406030204" pitchFamily="18" charset="0"/>
                <a:hlinkClick r:id="rId4"/>
              </a:rPr>
              <a:t>Rowley et al., 1997</a:t>
            </a:r>
            <a:r>
              <a:rPr lang="en-US" b="0" i="0" dirty="0">
                <a:solidFill>
                  <a:srgbClr val="212121"/>
                </a:solidFill>
                <a:effectLst/>
                <a:latin typeface="Cambria" panose="02040503050406030204" pitchFamily="18" charset="0"/>
              </a:rPr>
              <a:t>; </a:t>
            </a:r>
            <a:r>
              <a:rPr lang="en-US" b="0" i="0" u="sng" dirty="0">
                <a:solidFill>
                  <a:srgbClr val="376FAA"/>
                </a:solidFill>
                <a:effectLst/>
                <a:latin typeface="Cambria" panose="02040503050406030204" pitchFamily="18" charset="0"/>
                <a:hlinkClick r:id="rId5"/>
              </a:rPr>
              <a:t>Rowley et al., 2020</a:t>
            </a:r>
            <a:r>
              <a:rPr lang="en-US" b="0" i="0" dirty="0">
                <a:solidFill>
                  <a:srgbClr val="212121"/>
                </a:solidFill>
                <a:effectLst/>
                <a:latin typeface="Cambria" panose="02040503050406030204" pitchFamily="18" charset="0"/>
              </a:rPr>
              <a:t>). The immune response in patients with KD is typically characterized by pro-inflammatory signatures, including increases in IL-1, IL-8, IL-6, and IL-17A levels (</a:t>
            </a:r>
            <a:r>
              <a:rPr lang="en-US" b="0" i="0" u="sng" dirty="0" err="1">
                <a:solidFill>
                  <a:srgbClr val="376FAA"/>
                </a:solidFill>
                <a:effectLst/>
                <a:latin typeface="Cambria" panose="02040503050406030204" pitchFamily="18" charset="0"/>
                <a:hlinkClick r:id="rId6"/>
              </a:rPr>
              <a:t>Bajolle</a:t>
            </a:r>
            <a:r>
              <a:rPr lang="en-US" b="0" i="0" u="sng" dirty="0">
                <a:solidFill>
                  <a:srgbClr val="376FAA"/>
                </a:solidFill>
                <a:effectLst/>
                <a:latin typeface="Cambria" panose="02040503050406030204" pitchFamily="18" charset="0"/>
                <a:hlinkClick r:id="rId6"/>
              </a:rPr>
              <a:t> et al., 2014</a:t>
            </a:r>
            <a:r>
              <a:rPr lang="en-US" b="0" i="0" dirty="0">
                <a:solidFill>
                  <a:srgbClr val="212121"/>
                </a:solidFill>
                <a:effectLst/>
                <a:latin typeface="Cambria" panose="02040503050406030204" pitchFamily="18" charset="0"/>
              </a:rPr>
              <a:t>; </a:t>
            </a:r>
            <a:r>
              <a:rPr lang="en-US" b="0" i="0" u="sng" dirty="0">
                <a:solidFill>
                  <a:srgbClr val="376FAA"/>
                </a:solidFill>
                <a:effectLst/>
                <a:latin typeface="Cambria" panose="02040503050406030204" pitchFamily="18" charset="0"/>
                <a:hlinkClick r:id="rId7"/>
              </a:rPr>
              <a:t>Nelson et al., 2020</a:t>
            </a:r>
            <a:r>
              <a:rPr lang="en-US" b="0" i="0" dirty="0">
                <a:solidFill>
                  <a:srgbClr val="212121"/>
                </a:solidFill>
                <a:effectLst/>
                <a:latin typeface="Cambria" panose="02040503050406030204" pitchFamily="18" charset="0"/>
              </a:rPr>
              <a:t>; </a:t>
            </a:r>
            <a:r>
              <a:rPr lang="en-US" b="0" i="0" u="sng" dirty="0">
                <a:solidFill>
                  <a:srgbClr val="376FAA"/>
                </a:solidFill>
                <a:effectLst/>
                <a:latin typeface="Cambria" panose="02040503050406030204" pitchFamily="18" charset="0"/>
                <a:hlinkClick r:id="rId8"/>
              </a:rPr>
              <a:t>Oates-Whitehead et al., 2003</a:t>
            </a:r>
            <a:r>
              <a:rPr lang="en-US" b="0" i="0" dirty="0">
                <a:solidFill>
                  <a:srgbClr val="212121"/>
                </a:solidFill>
                <a:effectLst/>
                <a:latin typeface="Cambria" panose="02040503050406030204" pitchFamily="18" charset="0"/>
              </a:rPr>
              <a:t>), marked leukocytosis, eosinophilia, and high levels of monocytes (</a:t>
            </a:r>
            <a:r>
              <a:rPr lang="en-US" b="0" i="0" u="sng" dirty="0" err="1">
                <a:solidFill>
                  <a:srgbClr val="376FAA"/>
                </a:solidFill>
                <a:effectLst/>
                <a:latin typeface="Cambria" panose="02040503050406030204" pitchFamily="18" charset="0"/>
                <a:hlinkClick r:id="rId9"/>
              </a:rPr>
              <a:t>Kanegaye</a:t>
            </a:r>
            <a:r>
              <a:rPr lang="en-US" b="0" i="0" u="sng" dirty="0">
                <a:solidFill>
                  <a:srgbClr val="376FAA"/>
                </a:solidFill>
                <a:effectLst/>
                <a:latin typeface="Cambria" panose="02040503050406030204" pitchFamily="18" charset="0"/>
                <a:hlinkClick r:id="rId9"/>
              </a:rPr>
              <a:t> et al., 2009</a:t>
            </a:r>
            <a:r>
              <a:rPr lang="en-US" b="0" i="0" dirty="0">
                <a:solidFill>
                  <a:srgbClr val="212121"/>
                </a:solidFill>
                <a:effectLst/>
                <a:latin typeface="Cambria" panose="02040503050406030204" pitchFamily="18" charset="0"/>
              </a:rPr>
              <a:t>; </a:t>
            </a:r>
            <a:r>
              <a:rPr lang="en-US" b="0" i="0" u="sng" dirty="0">
                <a:solidFill>
                  <a:srgbClr val="376FAA"/>
                </a:solidFill>
                <a:effectLst/>
                <a:latin typeface="Cambria" panose="02040503050406030204" pitchFamily="18" charset="0"/>
                <a:hlinkClick r:id="rId10"/>
              </a:rPr>
              <a:t>Radia et al., 2020</a:t>
            </a:r>
            <a:r>
              <a:rPr lang="en-US" b="0" i="0" dirty="0">
                <a:solidFill>
                  <a:srgbClr val="212121"/>
                </a:solidFill>
                <a:effectLst/>
                <a:latin typeface="Cambria" panose="02040503050406030204" pitchFamily="18" charset="0"/>
              </a:rPr>
              <a:t>), accompanied by high CRP, erythrocyte sedimentation rate, procalcitonin, alanine aminotransferase, and γ-glutamyl transferase levels (</a:t>
            </a:r>
            <a:r>
              <a:rPr lang="en-US" b="0" i="0" u="sng" dirty="0">
                <a:solidFill>
                  <a:srgbClr val="376FAA"/>
                </a:solidFill>
                <a:effectLst/>
                <a:latin typeface="Cambria" panose="02040503050406030204" pitchFamily="18" charset="0"/>
                <a:hlinkClick r:id="rId11"/>
              </a:rPr>
              <a:t>Henderson et al., 2020</a:t>
            </a:r>
            <a:r>
              <a:rPr lang="en-US" b="0" i="0" dirty="0">
                <a:solidFill>
                  <a:srgbClr val="212121"/>
                </a:solidFill>
                <a:effectLst/>
                <a:latin typeface="Cambria" panose="02040503050406030204" pitchFamily="18" charset="0"/>
              </a:rPr>
              <a:t>; </a:t>
            </a:r>
            <a:r>
              <a:rPr lang="en-US" b="0" i="0" u="sng" dirty="0">
                <a:solidFill>
                  <a:srgbClr val="376FAA"/>
                </a:solidFill>
                <a:effectLst/>
                <a:latin typeface="Cambria" panose="02040503050406030204" pitchFamily="18" charset="0"/>
                <a:hlinkClick r:id="rId10"/>
              </a:rPr>
              <a:t>Radia et al., 2020</a:t>
            </a:r>
            <a:r>
              <a:rPr lang="en-US" b="0" i="0" dirty="0">
                <a:solidFill>
                  <a:srgbClr val="212121"/>
                </a:solidFill>
                <a:effectLst/>
                <a:latin typeface="Cambria" panose="02040503050406030204" pitchFamily="18" charset="0"/>
              </a:rPr>
              <a:t>). Many of these features are common to MIS-C (including high levels of cytokines, such as IL-1, IL-8, IL-6, etc.), but tend to be stronger in MIS-C patients, and this is particularly true for markers of inflammation (such as CRP, procalcitonin, troponin, and ferritin) and BNP levels (</a:t>
            </a:r>
            <a:r>
              <a:rPr lang="en-US" b="0" i="0" u="sng" dirty="0" err="1">
                <a:solidFill>
                  <a:srgbClr val="376FAA"/>
                </a:solidFill>
                <a:effectLst/>
                <a:latin typeface="Cambria" panose="02040503050406030204" pitchFamily="18" charset="0"/>
                <a:hlinkClick r:id="rId12"/>
              </a:rPr>
              <a:t>Toubiana</a:t>
            </a:r>
            <a:r>
              <a:rPr lang="en-US" b="0" i="0" u="sng" dirty="0">
                <a:solidFill>
                  <a:srgbClr val="376FAA"/>
                </a:solidFill>
                <a:effectLst/>
                <a:latin typeface="Cambria" panose="02040503050406030204" pitchFamily="18" charset="0"/>
                <a:hlinkClick r:id="rId12"/>
              </a:rPr>
              <a:t> et al., 2021</a:t>
            </a:r>
            <a:r>
              <a:rPr lang="en-US" b="0" i="0" dirty="0">
                <a:solidFill>
                  <a:srgbClr val="212121"/>
                </a:solidFill>
                <a:effectLst/>
                <a:latin typeface="Cambria" panose="02040503050406030204" pitchFamily="18" charset="0"/>
              </a:rPr>
              <a:t>). KD-specific increases in the number of IgA plasma cells, and tissue-specific changes, mostly concerning the arterial wall, have been described (</a:t>
            </a:r>
            <a:r>
              <a:rPr lang="en-US" b="0" i="0" u="sng" dirty="0" err="1">
                <a:solidFill>
                  <a:srgbClr val="376FAA"/>
                </a:solidFill>
                <a:effectLst/>
                <a:latin typeface="Cambria" panose="02040503050406030204" pitchFamily="18" charset="0"/>
                <a:hlinkClick r:id="rId13"/>
              </a:rPr>
              <a:t>Marrani</a:t>
            </a:r>
            <a:r>
              <a:rPr lang="en-US" b="0" i="0" u="sng" dirty="0">
                <a:solidFill>
                  <a:srgbClr val="376FAA"/>
                </a:solidFill>
                <a:effectLst/>
                <a:latin typeface="Cambria" panose="02040503050406030204" pitchFamily="18" charset="0"/>
                <a:hlinkClick r:id="rId13"/>
              </a:rPr>
              <a:t> et al., 2018</a:t>
            </a:r>
            <a:r>
              <a:rPr lang="en-US" b="0" i="0" dirty="0">
                <a:solidFill>
                  <a:srgbClr val="212121"/>
                </a:solidFill>
                <a:effectLst/>
                <a:latin typeface="Cambria" panose="02040503050406030204" pitchFamily="18" charset="0"/>
              </a:rPr>
              <a:t>; </a:t>
            </a:r>
            <a:r>
              <a:rPr lang="en-US" b="0" i="0" u="sng" dirty="0" err="1">
                <a:solidFill>
                  <a:srgbClr val="376FAA"/>
                </a:solidFill>
                <a:effectLst/>
                <a:latin typeface="Cambria" panose="02040503050406030204" pitchFamily="18" charset="0"/>
                <a:hlinkClick r:id="rId14"/>
              </a:rPr>
              <a:t>Menikou</a:t>
            </a:r>
            <a:r>
              <a:rPr lang="en-US" b="0" i="0" u="sng" dirty="0">
                <a:solidFill>
                  <a:srgbClr val="376FAA"/>
                </a:solidFill>
                <a:effectLst/>
                <a:latin typeface="Cambria" panose="02040503050406030204" pitchFamily="18" charset="0"/>
                <a:hlinkClick r:id="rId14"/>
              </a:rPr>
              <a:t> et al., 2019</a:t>
            </a:r>
            <a:r>
              <a:rPr lang="en-US" b="0" i="0" dirty="0">
                <a:solidFill>
                  <a:srgbClr val="212121"/>
                </a:solidFill>
                <a:effectLst/>
                <a:latin typeface="Cambria" panose="02040503050406030204" pitchFamily="18" charset="0"/>
              </a:rPr>
              <a:t>; </a:t>
            </a:r>
            <a:r>
              <a:rPr lang="en-US" b="0" i="0" u="sng" dirty="0">
                <a:solidFill>
                  <a:srgbClr val="376FAA"/>
                </a:solidFill>
                <a:effectLst/>
                <a:latin typeface="Cambria" panose="02040503050406030204" pitchFamily="18" charset="0"/>
                <a:hlinkClick r:id="rId4"/>
              </a:rPr>
              <a:t>Rowley et al., 1997</a:t>
            </a:r>
            <a:r>
              <a:rPr lang="en-US" b="0" i="0" dirty="0">
                <a:solidFill>
                  <a:srgbClr val="212121"/>
                </a:solidFill>
                <a:effectLst/>
                <a:latin typeface="Cambria" panose="02040503050406030204" pitchFamily="18" charset="0"/>
              </a:rPr>
              <a:t>). Finally, it has been suggested that immune complexes and autoantibodies (</a:t>
            </a:r>
            <a:r>
              <a:rPr lang="en-US" b="0" i="0" u="sng" dirty="0" err="1">
                <a:solidFill>
                  <a:srgbClr val="376FAA"/>
                </a:solidFill>
                <a:effectLst/>
                <a:latin typeface="Cambria" panose="02040503050406030204" pitchFamily="18" charset="0"/>
                <a:hlinkClick r:id="rId13"/>
              </a:rPr>
              <a:t>Marrani</a:t>
            </a:r>
            <a:r>
              <a:rPr lang="en-US" b="0" i="0" u="sng" dirty="0">
                <a:solidFill>
                  <a:srgbClr val="376FAA"/>
                </a:solidFill>
                <a:effectLst/>
                <a:latin typeface="Cambria" panose="02040503050406030204" pitchFamily="18" charset="0"/>
                <a:hlinkClick r:id="rId13"/>
              </a:rPr>
              <a:t> et al., 2018</a:t>
            </a:r>
            <a:r>
              <a:rPr lang="en-US" b="0" i="0" dirty="0">
                <a:solidFill>
                  <a:srgbClr val="212121"/>
                </a:solidFill>
                <a:effectLst/>
                <a:latin typeface="Cambria" panose="02040503050406030204" pitchFamily="18" charset="0"/>
              </a:rPr>
              <a:t>; </a:t>
            </a:r>
            <a:r>
              <a:rPr lang="en-US" b="0" i="0" u="sng" dirty="0" err="1">
                <a:solidFill>
                  <a:srgbClr val="376FAA"/>
                </a:solidFill>
                <a:effectLst/>
                <a:latin typeface="Cambria" panose="02040503050406030204" pitchFamily="18" charset="0"/>
                <a:hlinkClick r:id="rId14"/>
              </a:rPr>
              <a:t>Menikou</a:t>
            </a:r>
            <a:r>
              <a:rPr lang="en-US" b="0" i="0" u="sng" dirty="0">
                <a:solidFill>
                  <a:srgbClr val="376FAA"/>
                </a:solidFill>
                <a:effectLst/>
                <a:latin typeface="Cambria" panose="02040503050406030204" pitchFamily="18" charset="0"/>
                <a:hlinkClick r:id="rId14"/>
              </a:rPr>
              <a:t> et al., 2019</a:t>
            </a:r>
            <a:r>
              <a:rPr lang="en-US" b="0" i="0" dirty="0">
                <a:solidFill>
                  <a:srgbClr val="212121"/>
                </a:solidFill>
                <a:effectLst/>
                <a:latin typeface="Cambria" panose="02040503050406030204" pitchFamily="18" charset="0"/>
              </a:rPr>
              <a:t>) are involved in the pathogenesis of KD (</a:t>
            </a:r>
            <a:r>
              <a:rPr lang="en-US" b="0" i="0" u="sng" dirty="0">
                <a:solidFill>
                  <a:srgbClr val="376FAA"/>
                </a:solidFill>
                <a:effectLst/>
                <a:latin typeface="Cambria" panose="02040503050406030204" pitchFamily="18" charset="0"/>
                <a:hlinkClick r:id="rId15"/>
              </a:rPr>
              <a:t>Jia et al., 2010</a:t>
            </a:r>
            <a:r>
              <a:rPr lang="en-US" b="0" i="0" dirty="0">
                <a:solidFill>
                  <a:srgbClr val="212121"/>
                </a:solidFill>
                <a:effectLst/>
                <a:latin typeface="Cambria" panose="02040503050406030204" pitchFamily="18" charset="0"/>
              </a:rPr>
              <a:t>), and probably also in MIS-C, but with markedly different specificities (</a:t>
            </a:r>
            <a:r>
              <a:rPr lang="en-US" b="0" i="0" u="sng" dirty="0" err="1">
                <a:solidFill>
                  <a:srgbClr val="376FAA"/>
                </a:solidFill>
                <a:effectLst/>
                <a:latin typeface="Cambria" panose="02040503050406030204" pitchFamily="18" charset="0"/>
                <a:hlinkClick r:id="rId16"/>
              </a:rPr>
              <a:t>Consiglio</a:t>
            </a:r>
            <a:r>
              <a:rPr lang="en-US" b="0" i="0" u="sng">
                <a:solidFill>
                  <a:srgbClr val="376FAA"/>
                </a:solidFill>
                <a:effectLst/>
                <a:latin typeface="Cambria" panose="02040503050406030204" pitchFamily="18" charset="0"/>
                <a:hlinkClick r:id="rId16"/>
              </a:rPr>
              <a:t> et al., 2020</a:t>
            </a:r>
            <a:r>
              <a:rPr lang="en-US" b="0" i="0">
                <a:solidFill>
                  <a:srgbClr val="212121"/>
                </a:solidFill>
                <a:effectLst/>
                <a:latin typeface="Cambria" panose="02040503050406030204" pitchFamily="18" charset="0"/>
              </a:rPr>
              <a:t>; </a:t>
            </a:r>
            <a:r>
              <a:rPr lang="en-US" b="0" i="0" u="sng">
                <a:solidFill>
                  <a:srgbClr val="376FAA"/>
                </a:solidFill>
                <a:effectLst/>
                <a:latin typeface="Cambria" panose="02040503050406030204" pitchFamily="18" charset="0"/>
                <a:hlinkClick r:id="rId17"/>
              </a:rPr>
              <a:t>Gruber et al., 2020</a:t>
            </a:r>
            <a:r>
              <a:rPr lang="en-US" b="0" i="0">
                <a:solidFill>
                  <a:srgbClr val="212121"/>
                </a:solidFill>
                <a:effectLst/>
                <a:latin typeface="Cambria" panose="02040503050406030204" pitchFamily="18" charset="0"/>
              </a:rPr>
              <a:t>).</a:t>
            </a:r>
          </a:p>
          <a:p>
            <a:endParaRPr lang="vi-VN"/>
          </a:p>
        </p:txBody>
      </p:sp>
      <p:sp>
        <p:nvSpPr>
          <p:cNvPr id="4" name="Slide Number Placeholder 3"/>
          <p:cNvSpPr>
            <a:spLocks noGrp="1"/>
          </p:cNvSpPr>
          <p:nvPr>
            <p:ph type="sldNum" sz="quarter" idx="5"/>
          </p:nvPr>
        </p:nvSpPr>
        <p:spPr/>
        <p:txBody>
          <a:bodyPr/>
          <a:lstStyle/>
          <a:p>
            <a:fld id="{50E4F8F4-93DF-494F-9353-9AB1DAB1B757}" type="slidenum">
              <a:rPr lang="vi-VN" smtClean="0"/>
              <a:t>32</a:t>
            </a:fld>
            <a:endParaRPr lang="vi-VN"/>
          </a:p>
        </p:txBody>
      </p:sp>
    </p:spTree>
    <p:extLst>
      <p:ext uri="{BB962C8B-B14F-4D97-AF65-F5344CB8AC3E}">
        <p14:creationId xmlns:p14="http://schemas.microsoft.com/office/powerpoint/2010/main" val="3525878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32323"/>
                </a:solidFill>
                <a:effectLst/>
                <a:latin typeface="Noto Sans" panose="020B0502040504020204" pitchFamily="34" charset="0"/>
              </a:rPr>
              <a:t>DC and WHO case definitions</a:t>
            </a:r>
            <a:r>
              <a:rPr lang="en-US" b="0" i="0" dirty="0">
                <a:solidFill>
                  <a:srgbClr val="232323"/>
                </a:solidFill>
                <a:effectLst/>
                <a:latin typeface="Noto Sans" panose="020B0502040504020204" pitchFamily="34" charset="0"/>
              </a:rPr>
              <a:t> — The criteria used for case definition vary slightly between different health agencies [</a:t>
            </a:r>
            <a:r>
              <a:rPr lang="en-US" b="0" i="0" u="none" strike="noStrike" dirty="0">
                <a:solidFill>
                  <a:srgbClr val="005B92"/>
                </a:solidFill>
                <a:effectLst/>
                <a:latin typeface="Noto Sans" panose="020B0502040504020204" pitchFamily="34" charset="0"/>
                <a:hlinkClick r:id="rId3"/>
              </a:rPr>
              <a:t>4,6,45</a:t>
            </a:r>
            <a:r>
              <a:rPr lang="en-US" b="0" i="0" dirty="0">
                <a:solidFill>
                  <a:srgbClr val="232323"/>
                </a:solidFill>
                <a:effectLst/>
                <a:latin typeface="Noto Sans" panose="020B0502040504020204" pitchFamily="34" charset="0"/>
              </a:rPr>
              <a:t>]. The case definitions put forth by the United States Centers for Disease Control and Prevention (CDC) and the World Health Organization (WHO) are summarized in the table (</a:t>
            </a:r>
            <a:r>
              <a:rPr lang="en-US" b="0" i="0" u="none" strike="noStrike" dirty="0">
                <a:solidFill>
                  <a:srgbClr val="005B92"/>
                </a:solidFill>
                <a:effectLst/>
                <a:latin typeface="Noto Sans" panose="020B0502040504020204" pitchFamily="34" charset="0"/>
                <a:hlinkClick r:id="rId4"/>
              </a:rPr>
              <a:t>table 5</a:t>
            </a:r>
            <a:r>
              <a:rPr lang="en-US" b="0" i="0" dirty="0">
                <a:solidFill>
                  <a:srgbClr val="232323"/>
                </a:solidFill>
                <a:effectLst/>
                <a:latin typeface="Noto Sans" panose="020B0502040504020204" pitchFamily="34" charset="0"/>
              </a:rPr>
              <a:t>). Both definitions require fever (though they differ with respect to duration), elevated inflammatory markers, at least two signs of multisystem involvement, evidence of SARS-CoV-2 infection or exposure, and exclusion of other potential causes. </a:t>
            </a:r>
            <a:r>
              <a:rPr lang="en-US" b="0" i="0" dirty="0">
                <a:solidFill>
                  <a:srgbClr val="FF0000"/>
                </a:solidFill>
                <a:effectLst/>
                <a:latin typeface="Noto Sans" panose="020B0502040504020204" pitchFamily="34" charset="0"/>
              </a:rPr>
              <a:t>The CDC case definition requires that the child have severe symptoms requiring hospitalization, whereas the WHO case definition does not. </a:t>
            </a:r>
            <a:r>
              <a:rPr lang="en-US" b="0" i="0" dirty="0">
                <a:solidFill>
                  <a:srgbClr val="232323"/>
                </a:solidFill>
                <a:effectLst/>
                <a:latin typeface="Noto Sans" panose="020B0502040504020204" pitchFamily="34" charset="0"/>
              </a:rPr>
              <a:t>These definitions are likely to change as more information becomes available.</a:t>
            </a:r>
            <a:endParaRPr lang="en-US" dirty="0"/>
          </a:p>
        </p:txBody>
      </p:sp>
      <p:sp>
        <p:nvSpPr>
          <p:cNvPr id="4" name="Slide Number Placeholder 3"/>
          <p:cNvSpPr>
            <a:spLocks noGrp="1"/>
          </p:cNvSpPr>
          <p:nvPr>
            <p:ph type="sldNum" sz="quarter" idx="5"/>
          </p:nvPr>
        </p:nvSpPr>
        <p:spPr/>
        <p:txBody>
          <a:bodyPr/>
          <a:lstStyle/>
          <a:p>
            <a:fld id="{1FD91217-E939-43FE-8265-0CD93D82FD21}" type="slidenum">
              <a:rPr lang="en-US" smtClean="0"/>
              <a:t>33</a:t>
            </a:fld>
            <a:endParaRPr lang="en-US"/>
          </a:p>
        </p:txBody>
      </p:sp>
    </p:spTree>
    <p:extLst>
      <p:ext uri="{BB962C8B-B14F-4D97-AF65-F5344CB8AC3E}">
        <p14:creationId xmlns:p14="http://schemas.microsoft.com/office/powerpoint/2010/main" val="222863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50E4F8F4-93DF-494F-9353-9AB1DAB1B757}" type="slidenum">
              <a:rPr lang="vi-VN" smtClean="0"/>
              <a:t>35</a:t>
            </a:fld>
            <a:endParaRPr lang="vi-VN"/>
          </a:p>
        </p:txBody>
      </p:sp>
    </p:spTree>
    <p:extLst>
      <p:ext uri="{BB962C8B-B14F-4D97-AF65-F5344CB8AC3E}">
        <p14:creationId xmlns:p14="http://schemas.microsoft.com/office/powerpoint/2010/main" val="19981127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32323"/>
                </a:solidFill>
                <a:effectLst/>
                <a:latin typeface="Noto Sans" panose="020B0502040504020204" pitchFamily="34" charset="0"/>
              </a:rPr>
              <a:t>The mechanisms of myocardial injury in MIS-C are not well characterized</a:t>
            </a:r>
            <a:r>
              <a:rPr lang="en-US" b="0" i="0" dirty="0">
                <a:solidFill>
                  <a:srgbClr val="FF0000"/>
                </a:solidFill>
                <a:effectLst/>
                <a:latin typeface="Noto Sans" panose="020B0502040504020204" pitchFamily="34" charset="0"/>
              </a:rPr>
              <a:t>. Possible causes include injury from systemic inflammation, acute viral myocarditis, hypoxia, stress cardiomyopathy, and, rarely, ischemia caused by coronary artery (CA) </a:t>
            </a:r>
            <a:r>
              <a:rPr lang="en-US" b="0" i="0" dirty="0">
                <a:solidFill>
                  <a:srgbClr val="232323"/>
                </a:solidFill>
                <a:effectLst/>
                <a:latin typeface="Noto Sans" panose="020B0502040504020204" pitchFamily="34" charset="0"/>
              </a:rPr>
              <a:t>involvement [</a:t>
            </a:r>
            <a:r>
              <a:rPr lang="en-US" b="0" i="0" u="none" strike="noStrike" dirty="0">
                <a:solidFill>
                  <a:srgbClr val="005B92"/>
                </a:solidFill>
                <a:effectLst/>
                <a:latin typeface="Noto Sans" panose="020B0502040504020204" pitchFamily="34" charset="0"/>
                <a:hlinkClick r:id="rId3"/>
              </a:rPr>
              <a:t>32</a:t>
            </a:r>
            <a:r>
              <a:rPr lang="en-US" b="0" i="0" dirty="0">
                <a:solidFill>
                  <a:srgbClr val="232323"/>
                </a:solidFill>
                <a:effectLst/>
                <a:latin typeface="Noto Sans" panose="020B0502040504020204" pitchFamily="34" charset="0"/>
              </a:rPr>
              <a:t>]. Cardiac dysfunction may result from a combination of these mechanisms in some patients. Given the variability in clinical presentation, it is likely that different mechanisms are responsible in different patients.</a:t>
            </a:r>
            <a:endParaRPr lang="en-US" dirty="0"/>
          </a:p>
        </p:txBody>
      </p:sp>
      <p:sp>
        <p:nvSpPr>
          <p:cNvPr id="4" name="Slide Number Placeholder 3"/>
          <p:cNvSpPr>
            <a:spLocks noGrp="1"/>
          </p:cNvSpPr>
          <p:nvPr>
            <p:ph type="sldNum" sz="quarter" idx="5"/>
          </p:nvPr>
        </p:nvSpPr>
        <p:spPr/>
        <p:txBody>
          <a:bodyPr/>
          <a:lstStyle/>
          <a:p>
            <a:fld id="{50E4F8F4-93DF-494F-9353-9AB1DAB1B757}" type="slidenum">
              <a:rPr lang="vi-VN" smtClean="0"/>
              <a:t>38</a:t>
            </a:fld>
            <a:endParaRPr lang="vi-VN"/>
          </a:p>
        </p:txBody>
      </p:sp>
    </p:spTree>
    <p:extLst>
      <p:ext uri="{BB962C8B-B14F-4D97-AF65-F5344CB8AC3E}">
        <p14:creationId xmlns:p14="http://schemas.microsoft.com/office/powerpoint/2010/main" val="4272182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Cambria" panose="02040503050406030204" pitchFamily="18" charset="0"/>
              </a:rPr>
              <a:t>Pathogenesis of MIS-C. Early infection (phase I) with SARS-CoV-2 is likely to be asymptomatic or mildly symptomatic in children. The pulmonary phase (phase II) is severe in adults but is mild or absent in many children. The early infection appears to trigger macrophage activation followed by the stimulation of T-helper cells. This in turn leads to cytokine release, the stimulation of macrophages, neutrophils, and monocytes, along with B-cell and plasma cell activation with the production of antibodies leading to a hyperimmune response (stage III). This immune dysregulation is associated with the inflammatory syndrome in affected children. Direct infection with SARS-CoV-2 is less likely to play a role in MIS-C. ACE2—angiotensin converting enzyme 2 receptors; TNF-β—tumor necrosis factor β; IL—interleukins.</a:t>
            </a:r>
            <a:endParaRPr lang="en-US" dirty="0"/>
          </a:p>
        </p:txBody>
      </p:sp>
      <p:sp>
        <p:nvSpPr>
          <p:cNvPr id="4" name="Slide Number Placeholder 3"/>
          <p:cNvSpPr>
            <a:spLocks noGrp="1"/>
          </p:cNvSpPr>
          <p:nvPr>
            <p:ph type="sldNum" sz="quarter" idx="5"/>
          </p:nvPr>
        </p:nvSpPr>
        <p:spPr/>
        <p:txBody>
          <a:bodyPr/>
          <a:lstStyle/>
          <a:p>
            <a:fld id="{1FD91217-E939-43FE-8265-0CD93D82FD21}" type="slidenum">
              <a:rPr lang="en-US" smtClean="0"/>
              <a:t>48</a:t>
            </a:fld>
            <a:endParaRPr lang="en-US"/>
          </a:p>
        </p:txBody>
      </p:sp>
    </p:spTree>
    <p:extLst>
      <p:ext uri="{BB962C8B-B14F-4D97-AF65-F5344CB8AC3E}">
        <p14:creationId xmlns:p14="http://schemas.microsoft.com/office/powerpoint/2010/main" val="1114361593"/>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2E47FC6-F420-C8F7-EFC6-845AF8148C0F}"/>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4379" y="44450"/>
            <a:ext cx="3122300" cy="2688811"/>
          </a:xfrm>
          <a:prstGeom prst="rect">
            <a:avLst/>
          </a:prstGeom>
        </p:spPr>
      </p:pic>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11DED6-538B-4A60-95E8-642BDBFCD148}" type="datetimeFigureOut">
              <a:rPr lang="en-US" smtClean="0"/>
              <a:t>7/17/2022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4181437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E65D6BC-3384-4278-B690-F57FE6EF976A}"/>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4379" y="44450"/>
            <a:ext cx="1294178" cy="1114499"/>
          </a:xfrm>
          <a:prstGeom prst="rect">
            <a:avLst/>
          </a:prstGeom>
        </p:spPr>
      </p:pic>
      <p:pic>
        <p:nvPicPr>
          <p:cNvPr id="8" name="Picture 7" descr="Shape, arrow&#10;&#10;Description automatically generated">
            <a:extLst>
              <a:ext uri="{FF2B5EF4-FFF2-40B4-BE49-F238E27FC236}">
                <a16:creationId xmlns:a16="http://schemas.microsoft.com/office/drawing/2014/main" id="{C066B90E-66C4-C827-F265-BC26E611AAC8}"/>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b="23367"/>
          <a:stretch/>
        </p:blipFill>
        <p:spPr>
          <a:xfrm>
            <a:off x="10058400" y="6265862"/>
            <a:ext cx="2133600" cy="5461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11DED6-538B-4A60-95E8-642BDBFCD148}" type="datetimeFigureOut">
              <a:rPr lang="en-US" smtClean="0"/>
              <a:t>7/17/2022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1972698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9DCD8AE-3A14-119D-FB09-B881FAC5B4B2}"/>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0897822" y="123787"/>
            <a:ext cx="1294178" cy="1114499"/>
          </a:xfrm>
          <a:prstGeom prst="rect">
            <a:avLst/>
          </a:prstGeom>
        </p:spPr>
      </p:pic>
      <p:pic>
        <p:nvPicPr>
          <p:cNvPr id="8" name="Picture 7" descr="Shape, arrow&#10;&#10;Description automatically generated">
            <a:extLst>
              <a:ext uri="{FF2B5EF4-FFF2-40B4-BE49-F238E27FC236}">
                <a16:creationId xmlns:a16="http://schemas.microsoft.com/office/drawing/2014/main" id="{A26F6ED5-D41E-FCF5-C6B9-2E3BECC2C2D8}"/>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b="23367"/>
          <a:stretch/>
        </p:blipFill>
        <p:spPr>
          <a:xfrm rot="5400000">
            <a:off x="-793750" y="5518150"/>
            <a:ext cx="2133600" cy="546100"/>
          </a:xfrm>
          <a:prstGeom prst="rect">
            <a:avLst/>
          </a:prstGeom>
        </p:spPr>
      </p:pic>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11DED6-538B-4A60-95E8-642BDBFCD148}" type="datetimeFigureOut">
              <a:rPr lang="en-US" smtClean="0"/>
              <a:t>7/17/2022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3354373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7B91B51-9673-4280-3C56-96FC7162DAC2}"/>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4379" y="44450"/>
            <a:ext cx="1294178" cy="1114499"/>
          </a:xfrm>
          <a:prstGeom prst="rect">
            <a:avLst/>
          </a:prstGeom>
        </p:spPr>
      </p:pic>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11DED6-538B-4A60-95E8-642BDBFCD148}" type="datetimeFigureOut">
              <a:rPr lang="en-US" smtClean="0"/>
              <a:t>7/17/2022</a:t>
            </a:fld>
            <a:endParaRPr lang="en-US"/>
          </a:p>
        </p:txBody>
      </p:sp>
      <p:pic>
        <p:nvPicPr>
          <p:cNvPr id="12" name="Picture 11" descr="Shape, arrow&#10;&#10;Description automatically generated">
            <a:extLst>
              <a:ext uri="{FF2B5EF4-FFF2-40B4-BE49-F238E27FC236}">
                <a16:creationId xmlns:a16="http://schemas.microsoft.com/office/drawing/2014/main" id="{A592D4D4-53D7-14C3-C259-D66B02182EF5}"/>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b="23367"/>
          <a:stretch/>
        </p:blipFill>
        <p:spPr>
          <a:xfrm>
            <a:off x="10058400" y="6265862"/>
            <a:ext cx="2133600" cy="546100"/>
          </a:xfrm>
          <a:prstGeom prst="rect">
            <a:avLst/>
          </a:prstGeom>
        </p:spPr>
      </p:pic>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1213945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3F7B06D-2458-2152-DB8B-C003B8D4130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0" y="0"/>
            <a:ext cx="3122300" cy="2688811"/>
          </a:xfrm>
          <a:prstGeom prst="rect">
            <a:avLst/>
          </a:prstGeom>
        </p:spPr>
      </p:pic>
      <p:sp>
        <p:nvSpPr>
          <p:cNvPr id="2" name="Title 1"/>
          <p:cNvSpPr>
            <a:spLocks noGrp="1"/>
          </p:cNvSpPr>
          <p:nvPr>
            <p:ph type="title"/>
          </p:nvPr>
        </p:nvSpPr>
        <p:spPr>
          <a:xfrm>
            <a:off x="0" y="2645727"/>
            <a:ext cx="12192000" cy="1330177"/>
          </a:xfrm>
          <a:solidFill>
            <a:srgbClr val="0FBEE1"/>
          </a:solidFill>
          <a:ln>
            <a:solidFill>
              <a:srgbClr val="0FBEE1"/>
            </a:solidFill>
          </a:ln>
        </p:spPr>
        <p:style>
          <a:lnRef idx="0">
            <a:schemeClr val="accent1"/>
          </a:lnRef>
          <a:fillRef idx="3">
            <a:schemeClr val="accent1"/>
          </a:fillRef>
          <a:effectRef idx="3">
            <a:schemeClr val="accent1"/>
          </a:effectRef>
          <a:fontRef idx="minor">
            <a:schemeClr val="lt1"/>
          </a:fontRef>
        </p:style>
        <p:txBody>
          <a:bodyPr anchor="ctr">
            <a:normAutofit/>
          </a:bodyPr>
          <a:lstStyle>
            <a:lvl1pPr algn="ctr">
              <a:defRPr sz="4600"/>
            </a:lvl1pPr>
          </a:lstStyle>
          <a:p>
            <a:r>
              <a:rPr lang="en-US"/>
              <a:t>Click to edit Master title style</a:t>
            </a:r>
          </a:p>
        </p:txBody>
      </p:sp>
      <p:sp>
        <p:nvSpPr>
          <p:cNvPr id="4" name="Date Placeholder 3"/>
          <p:cNvSpPr>
            <a:spLocks noGrp="1"/>
          </p:cNvSpPr>
          <p:nvPr>
            <p:ph type="dt" sz="half" idx="10"/>
          </p:nvPr>
        </p:nvSpPr>
        <p:spPr/>
        <p:txBody>
          <a:bodyPr/>
          <a:lstStyle/>
          <a:p>
            <a:fld id="{C711DED6-538B-4A60-95E8-642BDBFCD148}" type="datetimeFigureOut">
              <a:rPr lang="en-US" smtClean="0"/>
              <a:t>7/17/2022</a:t>
            </a:fld>
            <a:endParaRPr lang="en-US"/>
          </a:p>
        </p:txBody>
      </p:sp>
      <p:sp>
        <p:nvSpPr>
          <p:cNvPr id="5" name="Footer Placeholder 4"/>
          <p:cNvSpPr>
            <a:spLocks noGrp="1"/>
          </p:cNvSpPr>
          <p:nvPr>
            <p:ph type="ftr" sz="quarter" idx="11"/>
          </p:nvPr>
        </p:nvSpPr>
        <p:spPr/>
        <p:txBody>
          <a:bodyPr/>
          <a:lstStyle/>
          <a:p>
            <a:endParaRPr lang="en-US"/>
          </a:p>
        </p:txBody>
      </p:sp>
      <p:pic>
        <p:nvPicPr>
          <p:cNvPr id="7" name="Picture 6" descr="Shape, arrow&#10;&#10;Description automatically generated">
            <a:extLst>
              <a:ext uri="{FF2B5EF4-FFF2-40B4-BE49-F238E27FC236}">
                <a16:creationId xmlns:a16="http://schemas.microsoft.com/office/drawing/2014/main" id="{6F8DB253-F6FC-6049-69C3-7A21BE495E79}"/>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b="23367"/>
          <a:stretch/>
        </p:blipFill>
        <p:spPr>
          <a:xfrm>
            <a:off x="10058400" y="6265862"/>
            <a:ext cx="2133600" cy="546100"/>
          </a:xfrm>
          <a:prstGeom prst="rect">
            <a:avLst/>
          </a:prstGeom>
        </p:spPr>
      </p:pic>
      <p:sp>
        <p:nvSpPr>
          <p:cNvPr id="6" name="Slide Number Placeholder 5"/>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2637374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9" name="Picture 8" descr="Shape, arrow&#10;&#10;Description automatically generated">
            <a:extLst>
              <a:ext uri="{FF2B5EF4-FFF2-40B4-BE49-F238E27FC236}">
                <a16:creationId xmlns:a16="http://schemas.microsoft.com/office/drawing/2014/main" id="{D70C110A-E673-13FF-7D2C-BD936EBDBBE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b="23367"/>
          <a:stretch/>
        </p:blipFill>
        <p:spPr>
          <a:xfrm>
            <a:off x="10058400" y="6265862"/>
            <a:ext cx="2133600" cy="546100"/>
          </a:xfrm>
          <a:prstGeom prst="rect">
            <a:avLst/>
          </a:prstGeom>
        </p:spPr>
      </p:pic>
      <p:pic>
        <p:nvPicPr>
          <p:cNvPr id="8" name="Picture 7">
            <a:extLst>
              <a:ext uri="{FF2B5EF4-FFF2-40B4-BE49-F238E27FC236}">
                <a16:creationId xmlns:a16="http://schemas.microsoft.com/office/drawing/2014/main" id="{4C60BEF9-5ACA-6EB3-6A6E-ADA7C51546F2}"/>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4379" y="44450"/>
            <a:ext cx="1294178" cy="1114499"/>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11DED6-538B-4A60-95E8-642BDBFCD148}" type="datetimeFigureOut">
              <a:rPr lang="en-US" smtClean="0"/>
              <a:t>7/17/2022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4163933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Shape, arrow&#10;&#10;Description automatically generated">
            <a:extLst>
              <a:ext uri="{FF2B5EF4-FFF2-40B4-BE49-F238E27FC236}">
                <a16:creationId xmlns:a16="http://schemas.microsoft.com/office/drawing/2014/main" id="{2FFD19C5-D82F-B043-80F9-7F719791EEDD}"/>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b="23367"/>
          <a:stretch/>
        </p:blipFill>
        <p:spPr>
          <a:xfrm>
            <a:off x="10058400" y="6265862"/>
            <a:ext cx="2133600" cy="546100"/>
          </a:xfrm>
          <a:prstGeom prst="rect">
            <a:avLst/>
          </a:prstGeom>
        </p:spPr>
      </p:pic>
      <p:pic>
        <p:nvPicPr>
          <p:cNvPr id="10" name="Picture 9">
            <a:extLst>
              <a:ext uri="{FF2B5EF4-FFF2-40B4-BE49-F238E27FC236}">
                <a16:creationId xmlns:a16="http://schemas.microsoft.com/office/drawing/2014/main" id="{FF7BE538-692B-17E4-C0F1-5B786E19A7ED}"/>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4379" y="44450"/>
            <a:ext cx="1294178" cy="1114499"/>
          </a:xfrm>
          <a:prstGeom prst="rect">
            <a:avLst/>
          </a:prstGeom>
        </p:spPr>
      </p:pic>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11DED6-538B-4A60-95E8-642BDBFCD148}" type="datetimeFigureOut">
              <a:rPr lang="en-US" smtClean="0"/>
              <a:t>7/17/2022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3478824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EAFE1D2-E181-C0ED-7CDE-2D824BE4831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4379" y="44450"/>
            <a:ext cx="1294178" cy="1114499"/>
          </a:xfrm>
          <a:prstGeom prst="rect">
            <a:avLst/>
          </a:prstGeom>
        </p:spPr>
      </p:pic>
      <p:pic>
        <p:nvPicPr>
          <p:cNvPr id="7" name="Picture 6" descr="Shape, arrow&#10;&#10;Description automatically generated">
            <a:extLst>
              <a:ext uri="{FF2B5EF4-FFF2-40B4-BE49-F238E27FC236}">
                <a16:creationId xmlns:a16="http://schemas.microsoft.com/office/drawing/2014/main" id="{CB28F388-5A28-1764-FD40-BADC194D4C7F}"/>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b="23367"/>
          <a:stretch/>
        </p:blipFill>
        <p:spPr>
          <a:xfrm>
            <a:off x="10058400" y="6265862"/>
            <a:ext cx="2133600" cy="5461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11DED6-538B-4A60-95E8-642BDBFCD148}" type="datetimeFigureOut">
              <a:rPr lang="en-US" smtClean="0"/>
              <a:t>7/17/2022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2528014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1AD7040-DC10-C5A6-ADCC-4B6C09702FBB}"/>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4379" y="44450"/>
            <a:ext cx="1294178" cy="1114499"/>
          </a:xfrm>
          <a:prstGeom prst="rect">
            <a:avLst/>
          </a:prstGeom>
        </p:spPr>
      </p:pic>
      <p:pic>
        <p:nvPicPr>
          <p:cNvPr id="6" name="Picture 5" descr="Shape, arrow&#10;&#10;Description automatically generated">
            <a:extLst>
              <a:ext uri="{FF2B5EF4-FFF2-40B4-BE49-F238E27FC236}">
                <a16:creationId xmlns:a16="http://schemas.microsoft.com/office/drawing/2014/main" id="{EDE3C9C1-9B49-D32B-F680-1204E6C8F839}"/>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b="23367"/>
          <a:stretch/>
        </p:blipFill>
        <p:spPr>
          <a:xfrm>
            <a:off x="10058400" y="6265862"/>
            <a:ext cx="2133600" cy="546100"/>
          </a:xfrm>
          <a:prstGeom prst="rect">
            <a:avLst/>
          </a:prstGeom>
        </p:spPr>
      </p:pic>
      <p:sp>
        <p:nvSpPr>
          <p:cNvPr id="2" name="Date Placeholder 1"/>
          <p:cNvSpPr>
            <a:spLocks noGrp="1"/>
          </p:cNvSpPr>
          <p:nvPr>
            <p:ph type="dt" sz="half" idx="10"/>
          </p:nvPr>
        </p:nvSpPr>
        <p:spPr/>
        <p:txBody>
          <a:bodyPr/>
          <a:lstStyle/>
          <a:p>
            <a:fld id="{C711DED6-538B-4A60-95E8-642BDBFCD148}" type="datetimeFigureOut">
              <a:rPr lang="en-US" smtClean="0"/>
              <a:t>7/17/2022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258086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C332011-1AB2-BE62-1192-FA9C969205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4379" y="44450"/>
            <a:ext cx="1294178" cy="1114499"/>
          </a:xfrm>
          <a:prstGeom prst="rect">
            <a:avLst/>
          </a:prstGeom>
        </p:spPr>
      </p:pic>
      <p:pic>
        <p:nvPicPr>
          <p:cNvPr id="9" name="Picture 8" descr="Shape, arrow&#10;&#10;Description automatically generated">
            <a:extLst>
              <a:ext uri="{FF2B5EF4-FFF2-40B4-BE49-F238E27FC236}">
                <a16:creationId xmlns:a16="http://schemas.microsoft.com/office/drawing/2014/main" id="{4988F5C2-5728-5CDC-2ACE-C9332804258E}"/>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b="23367"/>
          <a:stretch/>
        </p:blipFill>
        <p:spPr>
          <a:xfrm>
            <a:off x="10058400" y="6265862"/>
            <a:ext cx="2133600" cy="5461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11DED6-538B-4A60-95E8-642BDBFCD148}" type="datetimeFigureOut">
              <a:rPr lang="en-US" smtClean="0"/>
              <a:t>7/17/2022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1460478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EC3EB87-D877-698B-1A29-11DF60AEE31F}"/>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ackgroundRemoval t="2064" b="99625" l="35667" r="93000">
                        <a14:foregroundMark x1="45222" y1="47655" x2="38466" y2="41703"/>
                        <a14:foregroundMark x1="36962" y1="41388" x2="33667" y2="44090"/>
                        <a14:foregroundMark x1="37308" y1="41104" x2="37137" y2="41244"/>
                        <a14:foregroundMark x1="33667" y1="44090" x2="34464" y2="46856"/>
                        <a14:foregroundMark x1="41525" y1="52184" x2="45333" y2="49906"/>
                        <a14:foregroundMark x1="45333" y1="49906" x2="45444" y2="49906"/>
                        <a14:foregroundMark x1="57000" y1="82364" x2="54333" y2="89118"/>
                        <a14:foregroundMark x1="54333" y1="89118" x2="54724" y2="94531"/>
                        <a14:foregroundMark x1="61028" y1="88716" x2="60556" y2="84615"/>
                        <a14:foregroundMark x1="53000" y1="93809" x2="53730" y2="94658"/>
                        <a14:foregroundMark x1="63333" y1="17636" x2="62843" y2="13172"/>
                        <a14:foregroundMark x1="63503" y1="3902" x2="64556" y2="938"/>
                        <a14:foregroundMark x1="64556" y1="938" x2="68667" y2="2064"/>
                        <a14:foregroundMark x1="67721" y1="18934" x2="67667" y2="19887"/>
                        <a14:foregroundMark x1="67871" y1="16259" x2="67786" y2="17765"/>
                        <a14:foregroundMark x1="68667" y1="2064" x2="68338" y2="7921"/>
                        <a14:foregroundMark x1="75889" y1="11632" x2="79556" y2="14634"/>
                        <a14:foregroundMark x1="79556" y1="14634" x2="78667" y2="21576"/>
                        <a14:foregroundMark x1="78667" y1="21576" x2="75889" y2="24390"/>
                        <a14:foregroundMark x1="49106" y1="9090" x2="48444" y2="10694"/>
                        <a14:foregroundMark x1="48444" y1="10694" x2="48466" y2="10779"/>
                        <a14:foregroundMark x1="50222" y1="20401" x2="50222" y2="21576"/>
                        <a14:backgroundMark x1="33222" y1="36398" x2="36111" y2="30206"/>
                        <a14:backgroundMark x1="36111" y1="30206" x2="39111" y2="15572"/>
                        <a14:backgroundMark x1="39111" y1="15572" x2="48222" y2="19887"/>
                        <a14:backgroundMark x1="48222" y1="19887" x2="49444" y2="5253"/>
                        <a14:backgroundMark x1="49444" y1="5253" x2="54556" y2="3752"/>
                        <a14:backgroundMark x1="54556" y1="3752" x2="59556" y2="6379"/>
                        <a14:backgroundMark x1="59556" y1="6379" x2="61556" y2="14071"/>
                        <a14:backgroundMark x1="61556" y1="14071" x2="61667" y2="4878"/>
                        <a14:backgroundMark x1="61667" y1="4878" x2="64222" y2="1126"/>
                        <a14:backgroundMark x1="61222" y1="88743" x2="60778" y2="97936"/>
                        <a14:backgroundMark x1="60778" y1="97936" x2="53444" y2="98874"/>
                        <a14:backgroundMark x1="38333" y1="26454" x2="41556" y2="31520"/>
                        <a14:backgroundMark x1="41556" y1="31520" x2="40889" y2="38462"/>
                        <a14:backgroundMark x1="40889" y1="38462" x2="36000" y2="37336"/>
                        <a14:backgroundMark x1="36000" y1="37336" x2="35333" y2="36773"/>
                        <a14:backgroundMark x1="32889" y1="49156" x2="36667" y2="54597"/>
                        <a14:backgroundMark x1="36667" y1="54597" x2="40889" y2="56473"/>
                        <a14:backgroundMark x1="40889" y1="56473" x2="30778" y2="60976"/>
                        <a14:backgroundMark x1="68889" y1="8068" x2="68111" y2="16323"/>
                        <a14:backgroundMark x1="68111" y1="16323" x2="70222" y2="9944"/>
                        <a14:backgroundMark x1="49000" y1="13321" x2="49111" y2="20450"/>
                        <a14:backgroundMark x1="49111" y1="20450" x2="48667" y2="20638"/>
                      </a14:backgroundRemoval>
                    </a14:imgEffect>
                    <a14:imgEffect>
                      <a14:artisticCrisscrossEtching/>
                    </a14:imgEffect>
                    <a14:imgEffect>
                      <a14:brightnessContrast bright="20000" contrast="40000"/>
                    </a14:imgEffect>
                  </a14:imgLayer>
                </a14:imgProps>
              </a:ext>
            </a:extLst>
          </a:blip>
          <a:srcRect l="31230"/>
          <a:stretch/>
        </p:blipFill>
        <p:spPr>
          <a:xfrm>
            <a:off x="14379" y="44450"/>
            <a:ext cx="1294178" cy="1114499"/>
          </a:xfrm>
          <a:prstGeom prst="rect">
            <a:avLst/>
          </a:prstGeom>
        </p:spPr>
      </p:pic>
      <p:pic>
        <p:nvPicPr>
          <p:cNvPr id="9" name="Picture 8" descr="Shape, arrow&#10;&#10;Description automatically generated">
            <a:extLst>
              <a:ext uri="{FF2B5EF4-FFF2-40B4-BE49-F238E27FC236}">
                <a16:creationId xmlns:a16="http://schemas.microsoft.com/office/drawing/2014/main" id="{5111B392-55FC-5B77-8E22-7CF58803B2D2}"/>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b="23367"/>
          <a:stretch/>
        </p:blipFill>
        <p:spPr>
          <a:xfrm>
            <a:off x="10058400" y="6265862"/>
            <a:ext cx="2133600" cy="546100"/>
          </a:xfrm>
          <a:prstGeom prst="rect">
            <a:avLst/>
          </a:prstGeom>
        </p:spPr>
      </p:pic>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11DED6-538B-4A60-95E8-642BDBFCD148}" type="datetimeFigureOut">
              <a:rPr lang="en-US" smtClean="0"/>
              <a:t>7/17/2022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D8CC3C-417A-4F11-9E45-6B2FC44E9B99}" type="slidenum">
              <a:rPr lang="en-US" smtClean="0"/>
              <a:t>‹#›</a:t>
            </a:fld>
            <a:endParaRPr lang="en-US"/>
          </a:p>
        </p:txBody>
      </p:sp>
    </p:spTree>
    <p:extLst>
      <p:ext uri="{BB962C8B-B14F-4D97-AF65-F5344CB8AC3E}">
        <p14:creationId xmlns:p14="http://schemas.microsoft.com/office/powerpoint/2010/main" val="1690360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C711DED6-538B-4A60-95E8-642BDBFCD148}" type="datetimeFigureOut">
              <a:rPr lang="en-US" smtClean="0"/>
              <a:pPr/>
              <a:t>7/17/2022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73D8CC3C-417A-4F11-9E45-6B2FC44E9B99}" type="slidenum">
              <a:rPr lang="en-US" smtClean="0"/>
              <a:pPr/>
              <a:t>‹#›</a:t>
            </a:fld>
            <a:endParaRPr lang="en-US"/>
          </a:p>
        </p:txBody>
      </p:sp>
    </p:spTree>
    <p:extLst>
      <p:ext uri="{BB962C8B-B14F-4D97-AF65-F5344CB8AC3E}">
        <p14:creationId xmlns:p14="http://schemas.microsoft.com/office/powerpoint/2010/main" val="13672003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Tahoma" panose="020B0604030504040204" pitchFamily="34" charset="0"/>
          <a:ea typeface="Tahoma" panose="020B0604030504040204" pitchFamily="34" charset="0"/>
          <a:cs typeface="Tahoma" panose="020B060403050404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hyperlink" Target="https://emergency.cdc.gov/han/2020/han00432.asp"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hyperlink" Target="https://www.who.int/publications-detail/multisystem-inflammatory-syndrome-in-children-and-adolescents-with-covid-19"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ncbi.nlm.nih.gov/pmc/articles/PMC8524214/#CR59" TargetMode="External"/><Relationship Id="rId7" Type="http://schemas.openxmlformats.org/officeDocument/2006/relationships/hyperlink" Target="https://doi.org/10.1007%2Fs40124-021-00257-6"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hyperlink" Target="https://www.ncbi.nlm.nih.gov/pmc/articles/PMC8524214/" TargetMode="External"/><Relationship Id="rId5" Type="http://schemas.openxmlformats.org/officeDocument/2006/relationships/hyperlink" Target="https://www.ncbi.nlm.nih.gov/pmc/articles/PMC8524214/#CR42" TargetMode="External"/><Relationship Id="rId4" Type="http://schemas.openxmlformats.org/officeDocument/2006/relationships/hyperlink" Target="https://www.ncbi.nlm.nih.gov/pmc/articles/PMC8524214/#CR60"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8" Type="http://schemas.openxmlformats.org/officeDocument/2006/relationships/diagramData" Target="../diagrams/data9.xml"/><Relationship Id="rId3" Type="http://schemas.openxmlformats.org/officeDocument/2006/relationships/diagramData" Target="../diagrams/data8.xml"/><Relationship Id="rId7" Type="http://schemas.microsoft.com/office/2007/relationships/diagramDrawing" Target="../diagrams/drawing8.xml"/><Relationship Id="rId12" Type="http://schemas.microsoft.com/office/2007/relationships/diagramDrawing" Target="../diagrams/drawing9.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8.xml"/><Relationship Id="rId11" Type="http://schemas.openxmlformats.org/officeDocument/2006/relationships/diagramColors" Target="../diagrams/colors9.xml"/><Relationship Id="rId5" Type="http://schemas.openxmlformats.org/officeDocument/2006/relationships/diagramQuickStyle" Target="../diagrams/quickStyle8.xml"/><Relationship Id="rId10" Type="http://schemas.openxmlformats.org/officeDocument/2006/relationships/diagramQuickStyle" Target="../diagrams/quickStyle9.xml"/><Relationship Id="rId4" Type="http://schemas.openxmlformats.org/officeDocument/2006/relationships/diagramLayout" Target="../diagrams/layout8.xml"/><Relationship Id="rId9" Type="http://schemas.openxmlformats.org/officeDocument/2006/relationships/diagramLayout" Target="../diagrams/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5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hyperlink" Target="https://www.nejm.org/toc/nejm/385/1?query=article_issue_link" TargetMode="External"/></Relationships>
</file>

<file path=ppt/slides/_rels/slide5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gif"/><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5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www.ncbi.nlm.nih.gov/pmc/articles/PMC8725428/#CR10" TargetMode="External"/><Relationship Id="rId2" Type="http://schemas.openxmlformats.org/officeDocument/2006/relationships/hyperlink" Target="https://www.ncbi.nlm.nih.gov/pmc/articles/PMC8725428/#CR1" TargetMode="External"/><Relationship Id="rId1" Type="http://schemas.openxmlformats.org/officeDocument/2006/relationships/slideLayout" Target="../slideLayouts/slideLayout7.xml"/><Relationship Id="rId5" Type="http://schemas.openxmlformats.org/officeDocument/2006/relationships/hyperlink" Target="https://doi.org/10.1007%2Fs12519-021-00499-w" TargetMode="External"/><Relationship Id="rId4" Type="http://schemas.openxmlformats.org/officeDocument/2006/relationships/hyperlink" Target="https://www.ncbi.nlm.nih.gov/pmc/articles/PMC8725428/"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6464" y="1589314"/>
            <a:ext cx="11179072" cy="2569029"/>
          </a:xfrm>
        </p:spPr>
        <p:txBody>
          <a:bodyPr>
            <a:noAutofit/>
          </a:bodyPr>
          <a:lstStyle/>
          <a:p>
            <a:pPr>
              <a:lnSpc>
                <a:spcPct val="130000"/>
              </a:lnSpc>
            </a:pP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Chuyên</a:t>
            </a:r>
            <a: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đề</a:t>
            </a:r>
            <a: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b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b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Hội</a:t>
            </a:r>
            <a: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chứng</a:t>
            </a:r>
            <a: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viêm</a:t>
            </a:r>
            <a: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đa</a:t>
            </a:r>
            <a: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hệ</a:t>
            </a:r>
            <a: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thống</a:t>
            </a:r>
            <a: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ở </a:t>
            </a: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trẻ</a:t>
            </a:r>
            <a: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a:t>
            </a:r>
            <a:r>
              <a:rPr lang="en-US" sz="44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em</a:t>
            </a:r>
            <a:br>
              <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br>
            <a:r>
              <a:rPr lang="en-US" sz="32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(Multi-</a:t>
            </a:r>
            <a:r>
              <a:rPr lang="en-US" sz="3200" dirty="0" err="1">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systeminflammatory</a:t>
            </a:r>
            <a:r>
              <a:rPr lang="en-US" sz="32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 syndrome in children MIS-C)</a:t>
            </a:r>
            <a:endParaRPr lang="en-US" sz="4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3" name="Subtitle 2"/>
          <p:cNvSpPr>
            <a:spLocks noGrp="1"/>
          </p:cNvSpPr>
          <p:nvPr>
            <p:ph type="subTitle" idx="1"/>
          </p:nvPr>
        </p:nvSpPr>
        <p:spPr>
          <a:xfrm>
            <a:off x="3886200" y="4707506"/>
            <a:ext cx="7846325" cy="1655762"/>
          </a:xfrm>
        </p:spPr>
        <p:txBody>
          <a:bodyPr/>
          <a:lstStyle/>
          <a:p>
            <a:pPr algn="l">
              <a:lnSpc>
                <a:spcPct val="140000"/>
              </a:lnSpc>
              <a:spcBef>
                <a:spcPts val="0"/>
              </a:spcBef>
              <a:tabLst>
                <a:tab pos="2057400" algn="l"/>
              </a:tabLst>
            </a:pPr>
            <a:r>
              <a:rPr lang="en-US" dirty="0">
                <a:latin typeface="Tahoma" panose="020B0604030504040204" pitchFamily="34" charset="0"/>
                <a:ea typeface="Tahoma" panose="020B0604030504040204" pitchFamily="34" charset="0"/>
                <a:cs typeface="Tahoma" panose="020B0604030504040204" pitchFamily="34" charset="0"/>
              </a:rPr>
              <a:t>GVHD: 	BSCK2. </a:t>
            </a:r>
            <a:r>
              <a:rPr lang="en-US" dirty="0" err="1">
                <a:latin typeface="Tahoma" panose="020B0604030504040204" pitchFamily="34" charset="0"/>
                <a:ea typeface="Tahoma" panose="020B0604030504040204" pitchFamily="34" charset="0"/>
                <a:cs typeface="Tahoma" panose="020B0604030504040204" pitchFamily="34" charset="0"/>
              </a:rPr>
              <a:t>Hoàng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Quốc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Tưởng</a:t>
            </a:r>
            <a:endParaRPr lang="en-US" dirty="0">
              <a:latin typeface="Tahoma" panose="020B0604030504040204" pitchFamily="34" charset="0"/>
              <a:ea typeface="Tahoma" panose="020B0604030504040204" pitchFamily="34" charset="0"/>
              <a:cs typeface="Tahoma" panose="020B0604030504040204" pitchFamily="34" charset="0"/>
            </a:endParaRPr>
          </a:p>
          <a:p>
            <a:pPr algn="l">
              <a:lnSpc>
                <a:spcPct val="140000"/>
              </a:lnSpc>
              <a:spcBef>
                <a:spcPts val="0"/>
              </a:spcBef>
              <a:tabLst>
                <a:tab pos="2057400" algn="l"/>
              </a:tabLst>
            </a:pPr>
            <a:r>
              <a:rPr lang="en-US" dirty="0" err="1">
                <a:latin typeface="Tahoma" panose="020B0604030504040204" pitchFamily="34" charset="0"/>
                <a:ea typeface="Tahoma" panose="020B0604030504040204" pitchFamily="34" charset="0"/>
                <a:cs typeface="Tahoma" panose="020B0604030504040204" pitchFamily="34" charset="0"/>
              </a:rPr>
              <a:t>Học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viên</a:t>
            </a:r>
            <a:r>
              <a:rPr lang="en-US" dirty="0">
                <a:latin typeface="Tahoma" panose="020B0604030504040204" pitchFamily="34" charset="0"/>
                <a:ea typeface="Tahoma" panose="020B0604030504040204" pitchFamily="34" charset="0"/>
                <a:cs typeface="Tahoma" panose="020B0604030504040204" pitchFamily="34" charset="0"/>
              </a:rPr>
              <a:t> CKI: 	BS. Lê Thị </a:t>
            </a:r>
            <a:r>
              <a:rPr lang="en-US" dirty="0" err="1">
                <a:latin typeface="Tahoma" panose="020B0604030504040204" pitchFamily="34" charset="0"/>
                <a:ea typeface="Tahoma" panose="020B0604030504040204" pitchFamily="34" charset="0"/>
                <a:cs typeface="Tahoma" panose="020B0604030504040204" pitchFamily="34" charset="0"/>
              </a:rPr>
              <a:t>Thùy</a:t>
            </a:r>
            <a:r>
              <a:rPr lang="en-US" dirty="0">
                <a:latin typeface="Tahoma" panose="020B0604030504040204" pitchFamily="34" charset="0"/>
                <a:ea typeface="Tahoma" panose="020B0604030504040204" pitchFamily="34" charset="0"/>
                <a:cs typeface="Tahoma" panose="020B0604030504040204" pitchFamily="34" charset="0"/>
              </a:rPr>
              <a:t> Anh</a:t>
            </a:r>
          </a:p>
          <a:p>
            <a:pPr algn="l">
              <a:lnSpc>
                <a:spcPct val="140000"/>
              </a:lnSpc>
              <a:spcBef>
                <a:spcPts val="0"/>
              </a:spcBef>
              <a:tabLst>
                <a:tab pos="2057400" algn="l"/>
              </a:tabLst>
            </a:pPr>
            <a:r>
              <a:rPr lang="en-US" dirty="0">
                <a:latin typeface="Tahoma" panose="020B0604030504040204" pitchFamily="34" charset="0"/>
                <a:ea typeface="Tahoma" panose="020B0604030504040204" pitchFamily="34" charset="0"/>
                <a:cs typeface="Tahoma" panose="020B0604030504040204" pitchFamily="34" charset="0"/>
              </a:rPr>
              <a:t>	BS. </a:t>
            </a:r>
            <a:r>
              <a:rPr lang="en-US" dirty="0" err="1">
                <a:latin typeface="Tahoma" panose="020B0604030504040204" pitchFamily="34" charset="0"/>
                <a:ea typeface="Tahoma" panose="020B0604030504040204" pitchFamily="34" charset="0"/>
                <a:cs typeface="Tahoma" panose="020B0604030504040204" pitchFamily="34" charset="0"/>
              </a:rPr>
              <a:t>Trần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Huỳnh</a:t>
            </a:r>
            <a:r>
              <a:rPr lang="en-US" dirty="0">
                <a:latin typeface="Tahoma" panose="020B0604030504040204" pitchFamily="34" charset="0"/>
                <a:ea typeface="Tahoma" panose="020B0604030504040204" pitchFamily="34" charset="0"/>
                <a:cs typeface="Tahoma" panose="020B0604030504040204" pitchFamily="34" charset="0"/>
              </a:rPr>
              <a:t> Anh</a:t>
            </a:r>
          </a:p>
        </p:txBody>
      </p:sp>
    </p:spTree>
    <p:extLst>
      <p:ext uri="{BB962C8B-B14F-4D97-AF65-F5344CB8AC3E}">
        <p14:creationId xmlns:p14="http://schemas.microsoft.com/office/powerpoint/2010/main" val="178358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928684" cy="1325563"/>
          </a:xfrm>
        </p:spPr>
        <p:txBody>
          <a:bodyPr>
            <a:normAutofit/>
          </a:bodyPr>
          <a:lstStyle/>
          <a:p>
            <a:r>
              <a:rPr lang="vi-VN" sz="3600" dirty="0"/>
              <a:t>5. Tình Trạng Lúc Nhập Viện: </a:t>
            </a:r>
            <a:r>
              <a:rPr lang="en-US" sz="2800" dirty="0"/>
              <a:t>(2 </a:t>
            </a:r>
            <a:r>
              <a:rPr lang="en-US" sz="2800" dirty="0" err="1"/>
              <a:t>giờ</a:t>
            </a:r>
            <a:r>
              <a:rPr lang="en-US" sz="2800" dirty="0"/>
              <a:t> 40 </a:t>
            </a:r>
            <a:r>
              <a:rPr lang="en-US" sz="2800" dirty="0" err="1"/>
              <a:t>ngày</a:t>
            </a:r>
            <a:r>
              <a:rPr lang="en-US" sz="2800" dirty="0"/>
              <a:t> 03/07/2022)</a:t>
            </a:r>
          </a:p>
        </p:txBody>
      </p:sp>
      <p:sp>
        <p:nvSpPr>
          <p:cNvPr id="3" name="Content Placeholder 2"/>
          <p:cNvSpPr>
            <a:spLocks noGrp="1"/>
          </p:cNvSpPr>
          <p:nvPr>
            <p:ph sz="half" idx="1"/>
          </p:nvPr>
        </p:nvSpPr>
        <p:spPr/>
        <p:txBody>
          <a:bodyPr>
            <a:normAutofit fontScale="85000" lnSpcReduction="20000"/>
          </a:bodyPr>
          <a:lstStyle/>
          <a:p>
            <a:pPr algn="just">
              <a:lnSpc>
                <a:spcPct val="160000"/>
              </a:lnSpc>
              <a:spcBef>
                <a:spcPts val="0"/>
              </a:spcBef>
            </a:pPr>
            <a:r>
              <a:rPr lang="vi-VN" dirty="0"/>
              <a:t>Em </a:t>
            </a:r>
            <a:r>
              <a:rPr lang="en-US" dirty="0" err="1"/>
              <a:t>tỉnh</a:t>
            </a:r>
            <a:endParaRPr lang="vi-VN" dirty="0"/>
          </a:p>
          <a:p>
            <a:pPr algn="just">
              <a:lnSpc>
                <a:spcPct val="160000"/>
              </a:lnSpc>
              <a:spcBef>
                <a:spcPts val="0"/>
              </a:spcBef>
            </a:pPr>
            <a:r>
              <a:rPr lang="vi-VN" dirty="0"/>
              <a:t>Môi </a:t>
            </a:r>
            <a:r>
              <a:rPr lang="en-US" dirty="0" err="1"/>
              <a:t>hồng</a:t>
            </a:r>
            <a:r>
              <a:rPr lang="en-US" dirty="0"/>
              <a:t>/</a:t>
            </a:r>
            <a:r>
              <a:rPr lang="en-US" dirty="0" err="1"/>
              <a:t>khí</a:t>
            </a:r>
            <a:r>
              <a:rPr lang="en-US" dirty="0"/>
              <a:t> </a:t>
            </a:r>
            <a:r>
              <a:rPr lang="en-US" dirty="0" err="1"/>
              <a:t>trời</a:t>
            </a:r>
            <a:endParaRPr lang="vi-VN" dirty="0"/>
          </a:p>
          <a:p>
            <a:pPr algn="just">
              <a:lnSpc>
                <a:spcPct val="160000"/>
              </a:lnSpc>
              <a:spcBef>
                <a:spcPts val="0"/>
              </a:spcBef>
            </a:pPr>
            <a:r>
              <a:rPr lang="en-US" dirty="0"/>
              <a:t>Chi </a:t>
            </a:r>
            <a:r>
              <a:rPr lang="en-US" dirty="0" err="1"/>
              <a:t>ấm</a:t>
            </a:r>
            <a:r>
              <a:rPr lang="en-US" dirty="0"/>
              <a:t>, CRT &lt;2s, </a:t>
            </a:r>
            <a:r>
              <a:rPr lang="en-US" dirty="0" err="1"/>
              <a:t>mạch</a:t>
            </a:r>
            <a:r>
              <a:rPr lang="en-US" dirty="0"/>
              <a:t> </a:t>
            </a:r>
            <a:r>
              <a:rPr lang="en-US" dirty="0" err="1"/>
              <a:t>rõ</a:t>
            </a:r>
            <a:endParaRPr lang="vi-VN" dirty="0"/>
          </a:p>
          <a:p>
            <a:pPr algn="just">
              <a:lnSpc>
                <a:spcPct val="160000"/>
              </a:lnSpc>
              <a:spcBef>
                <a:spcPts val="0"/>
              </a:spcBef>
            </a:pPr>
            <a:r>
              <a:rPr lang="vi-VN" dirty="0"/>
              <a:t>Tim đều rõ</a:t>
            </a:r>
          </a:p>
          <a:p>
            <a:pPr algn="just">
              <a:lnSpc>
                <a:spcPct val="160000"/>
              </a:lnSpc>
              <a:spcBef>
                <a:spcPts val="0"/>
              </a:spcBef>
            </a:pPr>
            <a:r>
              <a:rPr lang="vi-VN" dirty="0"/>
              <a:t>Phổi </a:t>
            </a:r>
            <a:r>
              <a:rPr lang="en-US" dirty="0" err="1"/>
              <a:t>phế</a:t>
            </a:r>
            <a:r>
              <a:rPr lang="en-US" dirty="0"/>
              <a:t> </a:t>
            </a:r>
            <a:r>
              <a:rPr lang="en-US" dirty="0" err="1"/>
              <a:t>âm</a:t>
            </a:r>
            <a:r>
              <a:rPr lang="en-US" dirty="0"/>
              <a:t> </a:t>
            </a:r>
            <a:r>
              <a:rPr lang="en-US" dirty="0" err="1"/>
              <a:t>đều</a:t>
            </a:r>
            <a:endParaRPr lang="vi-VN" dirty="0"/>
          </a:p>
          <a:p>
            <a:pPr algn="just">
              <a:lnSpc>
                <a:spcPct val="160000"/>
              </a:lnSpc>
              <a:spcBef>
                <a:spcPts val="0"/>
              </a:spcBef>
            </a:pPr>
            <a:r>
              <a:rPr lang="vi-VN" dirty="0"/>
              <a:t>Bụng mềm</a:t>
            </a:r>
          </a:p>
          <a:p>
            <a:pPr algn="just">
              <a:lnSpc>
                <a:spcPct val="160000"/>
              </a:lnSpc>
              <a:spcBef>
                <a:spcPts val="0"/>
              </a:spcBef>
            </a:pPr>
            <a:r>
              <a:rPr lang="vi-VN" dirty="0"/>
              <a:t>Cổ mềm</a:t>
            </a:r>
            <a:endParaRPr lang="en-US" dirty="0"/>
          </a:p>
          <a:p>
            <a:pPr algn="just">
              <a:lnSpc>
                <a:spcPct val="160000"/>
              </a:lnSpc>
              <a:spcBef>
                <a:spcPts val="0"/>
              </a:spcBef>
            </a:pPr>
            <a:r>
              <a:rPr lang="en-US" dirty="0" err="1"/>
              <a:t>Không</a:t>
            </a:r>
            <a:r>
              <a:rPr lang="en-US" dirty="0"/>
              <a:t> </a:t>
            </a:r>
            <a:r>
              <a:rPr lang="en-US" dirty="0" err="1"/>
              <a:t>dấu</a:t>
            </a:r>
            <a:r>
              <a:rPr lang="en-US" dirty="0"/>
              <a:t> </a:t>
            </a:r>
            <a:r>
              <a:rPr lang="en-US" dirty="0" err="1"/>
              <a:t>mất</a:t>
            </a:r>
            <a:r>
              <a:rPr lang="en-US" dirty="0"/>
              <a:t> </a:t>
            </a:r>
            <a:r>
              <a:rPr lang="en-US" dirty="0" err="1"/>
              <a:t>nước</a:t>
            </a:r>
            <a:endParaRPr lang="en-US" dirty="0"/>
          </a:p>
        </p:txBody>
      </p:sp>
      <p:sp>
        <p:nvSpPr>
          <p:cNvPr id="4" name="Content Placeholder 3">
            <a:extLst>
              <a:ext uri="{FF2B5EF4-FFF2-40B4-BE49-F238E27FC236}">
                <a16:creationId xmlns:a16="http://schemas.microsoft.com/office/drawing/2014/main" id="{5918FD45-768D-30D5-3496-BA3DEB4B1A55}"/>
              </a:ext>
            </a:extLst>
          </p:cNvPr>
          <p:cNvSpPr>
            <a:spLocks noGrp="1"/>
          </p:cNvSpPr>
          <p:nvPr>
            <p:ph sz="half" idx="2"/>
          </p:nvPr>
        </p:nvSpPr>
        <p:spPr/>
        <p:txBody>
          <a:bodyPr>
            <a:normAutofit fontScale="85000" lnSpcReduction="20000"/>
          </a:bodyPr>
          <a:lstStyle/>
          <a:p>
            <a:pPr algn="just">
              <a:lnSpc>
                <a:spcPct val="160000"/>
              </a:lnSpc>
              <a:spcBef>
                <a:spcPts val="0"/>
              </a:spcBef>
            </a:pPr>
            <a:r>
              <a:rPr lang="vi-VN" dirty="0"/>
              <a:t>Nhiệt độ 37⁰C, </a:t>
            </a:r>
          </a:p>
          <a:p>
            <a:pPr algn="just">
              <a:lnSpc>
                <a:spcPct val="160000"/>
              </a:lnSpc>
              <a:spcBef>
                <a:spcPts val="0"/>
              </a:spcBef>
            </a:pPr>
            <a:r>
              <a:rPr lang="vi-VN" dirty="0"/>
              <a:t>Mạch </a:t>
            </a:r>
            <a:r>
              <a:rPr lang="en-US" dirty="0"/>
              <a:t>126</a:t>
            </a:r>
            <a:r>
              <a:rPr lang="vi-VN" dirty="0"/>
              <a:t> lần/ phút</a:t>
            </a:r>
          </a:p>
          <a:p>
            <a:pPr algn="just">
              <a:lnSpc>
                <a:spcPct val="160000"/>
              </a:lnSpc>
              <a:spcBef>
                <a:spcPts val="0"/>
              </a:spcBef>
            </a:pPr>
            <a:r>
              <a:rPr lang="vi-VN" dirty="0"/>
              <a:t>Huyết áp </a:t>
            </a:r>
            <a:r>
              <a:rPr lang="en-US" dirty="0"/>
              <a:t>90/60</a:t>
            </a:r>
            <a:r>
              <a:rPr lang="vi-VN" dirty="0"/>
              <a:t> mmHg,</a:t>
            </a:r>
          </a:p>
          <a:p>
            <a:pPr algn="just">
              <a:lnSpc>
                <a:spcPct val="160000"/>
              </a:lnSpc>
              <a:spcBef>
                <a:spcPts val="0"/>
              </a:spcBef>
            </a:pPr>
            <a:r>
              <a:rPr lang="vi-VN" dirty="0"/>
              <a:t>Nhịp thở </a:t>
            </a:r>
            <a:r>
              <a:rPr lang="en-US" dirty="0"/>
              <a:t>2</a:t>
            </a:r>
            <a:r>
              <a:rPr lang="vi-VN" dirty="0"/>
              <a:t>6 lần/phút</a:t>
            </a:r>
            <a:endParaRPr lang="en-US" dirty="0"/>
          </a:p>
          <a:p>
            <a:pPr algn="just">
              <a:lnSpc>
                <a:spcPct val="160000"/>
              </a:lnSpc>
              <a:spcBef>
                <a:spcPts val="0"/>
              </a:spcBef>
            </a:pPr>
            <a:r>
              <a:rPr lang="en-US" dirty="0" err="1"/>
              <a:t>Cân</a:t>
            </a:r>
            <a:r>
              <a:rPr lang="en-US" dirty="0"/>
              <a:t> </a:t>
            </a:r>
            <a:r>
              <a:rPr lang="en-US" dirty="0" err="1"/>
              <a:t>nặng</a:t>
            </a:r>
            <a:r>
              <a:rPr lang="en-US" dirty="0"/>
              <a:t> 37 kg</a:t>
            </a:r>
          </a:p>
          <a:p>
            <a:pPr algn="just">
              <a:lnSpc>
                <a:spcPct val="160000"/>
              </a:lnSpc>
              <a:spcBef>
                <a:spcPts val="0"/>
              </a:spcBef>
            </a:pPr>
            <a:r>
              <a:rPr lang="en-US" dirty="0" err="1"/>
              <a:t>Chiều</a:t>
            </a:r>
            <a:r>
              <a:rPr lang="en-US" dirty="0"/>
              <a:t> </a:t>
            </a:r>
            <a:r>
              <a:rPr lang="en-US" dirty="0" err="1"/>
              <a:t>cao</a:t>
            </a:r>
            <a:r>
              <a:rPr lang="en-US" dirty="0"/>
              <a:t> 132cm </a:t>
            </a:r>
          </a:p>
          <a:p>
            <a:pPr algn="just">
              <a:lnSpc>
                <a:spcPct val="160000"/>
              </a:lnSpc>
              <a:spcBef>
                <a:spcPts val="0"/>
              </a:spcBef>
            </a:pPr>
            <a:r>
              <a:rPr lang="en-US" dirty="0"/>
              <a:t>BMI 21,2 (&gt;95</a:t>
            </a:r>
            <a:r>
              <a:rPr lang="en-US" baseline="30000" dirty="0"/>
              <a:t>th</a:t>
            </a:r>
            <a:r>
              <a:rPr lang="en-US" dirty="0"/>
              <a:t>)</a:t>
            </a:r>
            <a:endParaRPr lang="vi-VN" dirty="0"/>
          </a:p>
          <a:p>
            <a:pPr algn="just">
              <a:lnSpc>
                <a:spcPct val="160000"/>
              </a:lnSpc>
            </a:pPr>
            <a:endParaRPr lang="vi-VN" dirty="0"/>
          </a:p>
        </p:txBody>
      </p:sp>
    </p:spTree>
    <p:extLst>
      <p:ext uri="{BB962C8B-B14F-4D97-AF65-F5344CB8AC3E}">
        <p14:creationId xmlns:p14="http://schemas.microsoft.com/office/powerpoint/2010/main" val="283344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6898" y="786230"/>
            <a:ext cx="10515600" cy="1325563"/>
          </a:xfrm>
        </p:spPr>
        <p:txBody>
          <a:bodyPr>
            <a:normAutofit fontScale="90000"/>
          </a:bodyPr>
          <a:lstStyle/>
          <a:p>
            <a:pPr>
              <a:lnSpc>
                <a:spcPct val="130000"/>
              </a:lnSpc>
            </a:pPr>
            <a:r>
              <a:rPr lang="en-US" sz="4000" dirty="0"/>
              <a:t>6</a:t>
            </a:r>
            <a:r>
              <a:rPr lang="vi-VN" sz="4000" dirty="0"/>
              <a:t>.</a:t>
            </a:r>
            <a:r>
              <a:rPr lang="en-US" sz="4000" dirty="0"/>
              <a:t> </a:t>
            </a:r>
            <a:r>
              <a:rPr lang="en-US" sz="4000" dirty="0" err="1"/>
              <a:t>Diễn</a:t>
            </a:r>
            <a:r>
              <a:rPr lang="en-US" sz="4000" dirty="0"/>
              <a:t> </a:t>
            </a:r>
            <a:r>
              <a:rPr lang="en-US" sz="4000" dirty="0" err="1"/>
              <a:t>tiến</a:t>
            </a:r>
            <a:r>
              <a:rPr lang="en-US" sz="4000" dirty="0"/>
              <a:t> </a:t>
            </a:r>
            <a:r>
              <a:rPr lang="en-US" sz="4000" dirty="0" err="1"/>
              <a:t>từ</a:t>
            </a:r>
            <a:r>
              <a:rPr lang="en-US" sz="4000" dirty="0"/>
              <a:t> </a:t>
            </a:r>
            <a:r>
              <a:rPr lang="en-US" sz="4000" dirty="0" err="1"/>
              <a:t>lúc</a:t>
            </a:r>
            <a:r>
              <a:rPr lang="en-US" sz="4000" dirty="0"/>
              <a:t> </a:t>
            </a:r>
            <a:r>
              <a:rPr lang="en-US" sz="4000" dirty="0" err="1"/>
              <a:t>nhập</a:t>
            </a:r>
            <a:r>
              <a:rPr lang="en-US" sz="4000" dirty="0"/>
              <a:t> </a:t>
            </a:r>
            <a:r>
              <a:rPr lang="en-US" sz="4000" dirty="0" err="1"/>
              <a:t>viện</a:t>
            </a:r>
            <a:r>
              <a:rPr lang="en-US" sz="4000" dirty="0"/>
              <a:t> </a:t>
            </a:r>
            <a:r>
              <a:rPr lang="en-US" sz="4000" dirty="0" err="1"/>
              <a:t>đến</a:t>
            </a:r>
            <a:r>
              <a:rPr lang="en-US" sz="4000" dirty="0"/>
              <a:t> 21h </a:t>
            </a:r>
            <a:r>
              <a:rPr lang="en-US" sz="4000" dirty="0" err="1"/>
              <a:t>ngày</a:t>
            </a:r>
            <a:r>
              <a:rPr lang="en-US" sz="4000" dirty="0"/>
              <a:t> 4/7</a:t>
            </a:r>
            <a:br>
              <a:rPr lang="en-US" sz="4000" dirty="0"/>
            </a:br>
            <a:r>
              <a:rPr lang="en-US" sz="4000" dirty="0" err="1"/>
              <a:t>nhập</a:t>
            </a:r>
            <a:r>
              <a:rPr lang="en-US" sz="4000" dirty="0"/>
              <a:t> khoa Tim </a:t>
            </a:r>
            <a:r>
              <a:rPr lang="en-US" sz="4000" dirty="0" err="1"/>
              <a:t>mạch</a:t>
            </a:r>
            <a:endParaRPr lang="en-US" sz="4000" dirty="0"/>
          </a:p>
        </p:txBody>
      </p:sp>
      <p:sp>
        <p:nvSpPr>
          <p:cNvPr id="3" name="Content Placeholder 2"/>
          <p:cNvSpPr>
            <a:spLocks noGrp="1"/>
          </p:cNvSpPr>
          <p:nvPr>
            <p:ph sz="half" idx="1"/>
          </p:nvPr>
        </p:nvSpPr>
        <p:spPr>
          <a:xfrm>
            <a:off x="838200" y="2394283"/>
            <a:ext cx="10639926" cy="3782679"/>
          </a:xfrm>
        </p:spPr>
        <p:txBody>
          <a:bodyPr>
            <a:normAutofit/>
          </a:bodyPr>
          <a:lstStyle/>
          <a:p>
            <a:pPr algn="just">
              <a:lnSpc>
                <a:spcPct val="150000"/>
              </a:lnSpc>
              <a:spcBef>
                <a:spcPts val="0"/>
              </a:spcBef>
            </a:pPr>
            <a:r>
              <a:rPr lang="en-US" dirty="0" err="1"/>
              <a:t>Còn</a:t>
            </a:r>
            <a:r>
              <a:rPr lang="en-US" dirty="0"/>
              <a:t> </a:t>
            </a:r>
            <a:r>
              <a:rPr lang="en-US" dirty="0" err="1"/>
              <a:t>sốt</a:t>
            </a:r>
            <a:r>
              <a:rPr lang="en-US" dirty="0"/>
              <a:t> </a:t>
            </a:r>
            <a:r>
              <a:rPr lang="en-US" dirty="0" err="1"/>
              <a:t>cao</a:t>
            </a:r>
            <a:r>
              <a:rPr lang="en-US" dirty="0"/>
              <a:t> </a:t>
            </a:r>
            <a:r>
              <a:rPr lang="en-US" dirty="0" err="1"/>
              <a:t>liên</a:t>
            </a:r>
            <a:r>
              <a:rPr lang="en-US" dirty="0"/>
              <a:t> </a:t>
            </a:r>
            <a:r>
              <a:rPr lang="en-US" dirty="0" err="1"/>
              <a:t>tục</a:t>
            </a:r>
            <a:r>
              <a:rPr lang="en-US" dirty="0"/>
              <a:t> </a:t>
            </a:r>
            <a:r>
              <a:rPr lang="en-US" dirty="0" err="1"/>
              <a:t>đầu</a:t>
            </a:r>
            <a:r>
              <a:rPr lang="en-US" dirty="0"/>
              <a:t> </a:t>
            </a:r>
            <a:r>
              <a:rPr lang="en-US" dirty="0" err="1"/>
              <a:t>ngày</a:t>
            </a:r>
            <a:r>
              <a:rPr lang="en-US" dirty="0"/>
              <a:t> 6</a:t>
            </a:r>
          </a:p>
          <a:p>
            <a:pPr algn="just">
              <a:lnSpc>
                <a:spcPct val="150000"/>
              </a:lnSpc>
              <a:spcBef>
                <a:spcPts val="0"/>
              </a:spcBef>
            </a:pPr>
            <a:r>
              <a:rPr lang="en-US" dirty="0" err="1"/>
              <a:t>Ói</a:t>
            </a:r>
            <a:r>
              <a:rPr lang="en-US" dirty="0"/>
              <a:t> 4-5 </a:t>
            </a:r>
            <a:r>
              <a:rPr lang="en-US" dirty="0" err="1"/>
              <a:t>lần</a:t>
            </a:r>
            <a:r>
              <a:rPr lang="en-US" dirty="0"/>
              <a:t>, </a:t>
            </a:r>
            <a:r>
              <a:rPr lang="en-US" dirty="0" err="1"/>
              <a:t>tiêu</a:t>
            </a:r>
            <a:r>
              <a:rPr lang="en-US" dirty="0"/>
              <a:t> </a:t>
            </a:r>
            <a:r>
              <a:rPr lang="en-US" dirty="0" err="1"/>
              <a:t>lỏng</a:t>
            </a:r>
            <a:r>
              <a:rPr lang="en-US" dirty="0"/>
              <a:t> </a:t>
            </a:r>
            <a:r>
              <a:rPr lang="en-US" dirty="0" err="1"/>
              <a:t>xanh</a:t>
            </a:r>
            <a:r>
              <a:rPr lang="en-US" dirty="0"/>
              <a:t> 3-4l /</a:t>
            </a:r>
            <a:r>
              <a:rPr lang="en-US" dirty="0" err="1"/>
              <a:t>ngày</a:t>
            </a:r>
            <a:r>
              <a:rPr lang="en-US" dirty="0"/>
              <a:t>, </a:t>
            </a:r>
            <a:r>
              <a:rPr lang="en-US" dirty="0" err="1"/>
              <a:t>đau</a:t>
            </a:r>
            <a:r>
              <a:rPr lang="en-US" dirty="0"/>
              <a:t> </a:t>
            </a:r>
            <a:r>
              <a:rPr lang="en-US" dirty="0" err="1"/>
              <a:t>bụng</a:t>
            </a:r>
            <a:r>
              <a:rPr lang="en-US" dirty="0"/>
              <a:t> </a:t>
            </a:r>
            <a:r>
              <a:rPr lang="en-US" dirty="0" err="1"/>
              <a:t>âm</a:t>
            </a:r>
            <a:r>
              <a:rPr lang="en-US" dirty="0"/>
              <a:t> ỉ </a:t>
            </a:r>
            <a:r>
              <a:rPr lang="en-US" dirty="0" err="1"/>
              <a:t>quanh</a:t>
            </a:r>
            <a:r>
              <a:rPr lang="en-US" dirty="0"/>
              <a:t> </a:t>
            </a:r>
            <a:r>
              <a:rPr lang="en-US" dirty="0" err="1"/>
              <a:t>rốn</a:t>
            </a:r>
            <a:endParaRPr lang="en-US" dirty="0"/>
          </a:p>
          <a:p>
            <a:pPr algn="just">
              <a:lnSpc>
                <a:spcPct val="150000"/>
              </a:lnSpc>
              <a:spcBef>
                <a:spcPts val="0"/>
              </a:spcBef>
            </a:pPr>
            <a:r>
              <a:rPr lang="en-US" dirty="0"/>
              <a:t>Ban da </a:t>
            </a:r>
            <a:r>
              <a:rPr lang="en-US" dirty="0" err="1"/>
              <a:t>lan</a:t>
            </a:r>
            <a:r>
              <a:rPr lang="en-US" dirty="0"/>
              <a:t> </a:t>
            </a:r>
            <a:r>
              <a:rPr lang="en-US" dirty="0" err="1"/>
              <a:t>rộng</a:t>
            </a:r>
            <a:r>
              <a:rPr lang="en-US" dirty="0"/>
              <a:t> </a:t>
            </a:r>
            <a:r>
              <a:rPr lang="en-US" dirty="0" err="1"/>
              <a:t>toàn</a:t>
            </a:r>
            <a:r>
              <a:rPr lang="en-US" dirty="0"/>
              <a:t> </a:t>
            </a:r>
            <a:r>
              <a:rPr lang="en-US" dirty="0" err="1"/>
              <a:t>thân</a:t>
            </a:r>
            <a:endParaRPr lang="en-US" dirty="0"/>
          </a:p>
          <a:p>
            <a:pPr algn="just">
              <a:lnSpc>
                <a:spcPct val="150000"/>
              </a:lnSpc>
              <a:spcBef>
                <a:spcPts val="0"/>
              </a:spcBef>
            </a:pPr>
            <a:r>
              <a:rPr lang="en-US" dirty="0" err="1"/>
              <a:t>Đỏ</a:t>
            </a:r>
            <a:r>
              <a:rPr lang="en-US" dirty="0"/>
              <a:t> </a:t>
            </a:r>
            <a:r>
              <a:rPr lang="en-US" dirty="0" err="1"/>
              <a:t>mắt</a:t>
            </a:r>
            <a:endParaRPr lang="en-US" dirty="0"/>
          </a:p>
          <a:p>
            <a:pPr algn="just">
              <a:lnSpc>
                <a:spcPct val="150000"/>
              </a:lnSpc>
              <a:spcBef>
                <a:spcPts val="0"/>
              </a:spcBef>
            </a:pPr>
            <a:endParaRPr lang="en-US" dirty="0"/>
          </a:p>
        </p:txBody>
      </p:sp>
    </p:spTree>
    <p:extLst>
      <p:ext uri="{BB962C8B-B14F-4D97-AF65-F5344CB8AC3E}">
        <p14:creationId xmlns:p14="http://schemas.microsoft.com/office/powerpoint/2010/main" val="6906721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8620" y="365125"/>
            <a:ext cx="10355179" cy="1325563"/>
          </a:xfrm>
        </p:spPr>
        <p:txBody>
          <a:bodyPr>
            <a:normAutofit fontScale="90000"/>
          </a:bodyPr>
          <a:lstStyle/>
          <a:p>
            <a:pPr>
              <a:lnSpc>
                <a:spcPct val="150000"/>
              </a:lnSpc>
            </a:pPr>
            <a:r>
              <a:rPr lang="en-US" sz="4000" dirty="0"/>
              <a:t>7</a:t>
            </a:r>
            <a:r>
              <a:rPr lang="vi-VN" sz="4000" dirty="0"/>
              <a:t>.</a:t>
            </a:r>
            <a:r>
              <a:rPr lang="en-US" sz="4000" dirty="0"/>
              <a:t> </a:t>
            </a:r>
            <a:r>
              <a:rPr lang="en-US" sz="4000" dirty="0" err="1"/>
              <a:t>Khám</a:t>
            </a:r>
            <a:r>
              <a:rPr lang="en-US" sz="4000" dirty="0"/>
              <a:t> : </a:t>
            </a:r>
            <a:r>
              <a:rPr lang="en-US" sz="4000" dirty="0" err="1"/>
              <a:t>thời</a:t>
            </a:r>
            <a:r>
              <a:rPr lang="en-US" sz="4000" dirty="0"/>
              <a:t> </a:t>
            </a:r>
            <a:r>
              <a:rPr lang="en-US" sz="4000" dirty="0" err="1"/>
              <a:t>điểm</a:t>
            </a:r>
            <a:r>
              <a:rPr lang="en-US" sz="4000" dirty="0"/>
              <a:t> </a:t>
            </a:r>
            <a:r>
              <a:rPr lang="en-US" sz="4000" dirty="0" err="1"/>
              <a:t>nhập</a:t>
            </a:r>
            <a:r>
              <a:rPr lang="en-US" sz="4000" dirty="0"/>
              <a:t> khoa Tim </a:t>
            </a:r>
            <a:r>
              <a:rPr lang="en-US" sz="4000" dirty="0" err="1"/>
              <a:t>Mạch</a:t>
            </a:r>
            <a:r>
              <a:rPr lang="en-US" sz="4000" dirty="0"/>
              <a:t> </a:t>
            </a:r>
            <a:br>
              <a:rPr lang="en-US" sz="4000" dirty="0"/>
            </a:br>
            <a:r>
              <a:rPr lang="en-US" sz="2700" dirty="0"/>
              <a:t>21 </a:t>
            </a:r>
            <a:r>
              <a:rPr lang="en-US" sz="2700" dirty="0" err="1"/>
              <a:t>giờ</a:t>
            </a:r>
            <a:r>
              <a:rPr lang="en-US" sz="2700" dirty="0"/>
              <a:t> 00 </a:t>
            </a:r>
            <a:r>
              <a:rPr lang="en-US" sz="2700" dirty="0" err="1"/>
              <a:t>ngày</a:t>
            </a:r>
            <a:r>
              <a:rPr lang="en-US" sz="2700" dirty="0"/>
              <a:t> 04/07/2022</a:t>
            </a:r>
          </a:p>
        </p:txBody>
      </p:sp>
      <p:sp>
        <p:nvSpPr>
          <p:cNvPr id="3" name="Content Placeholder 2"/>
          <p:cNvSpPr>
            <a:spLocks noGrp="1"/>
          </p:cNvSpPr>
          <p:nvPr>
            <p:ph sz="half" idx="1"/>
          </p:nvPr>
        </p:nvSpPr>
        <p:spPr>
          <a:xfrm>
            <a:off x="838200" y="1825625"/>
            <a:ext cx="5181600" cy="4351338"/>
          </a:xfrm>
        </p:spPr>
        <p:txBody>
          <a:bodyPr>
            <a:normAutofit fontScale="62500" lnSpcReduction="20000"/>
          </a:bodyPr>
          <a:lstStyle/>
          <a:p>
            <a:pPr algn="just">
              <a:lnSpc>
                <a:spcPct val="170000"/>
              </a:lnSpc>
              <a:spcBef>
                <a:spcPts val="0"/>
              </a:spcBef>
            </a:pPr>
            <a:r>
              <a:rPr lang="vi-VN" dirty="0"/>
              <a:t>Em </a:t>
            </a:r>
            <a:r>
              <a:rPr lang="en-US" dirty="0" err="1"/>
              <a:t>tỉnh</a:t>
            </a:r>
            <a:r>
              <a:rPr lang="en-US" dirty="0"/>
              <a:t>, </a:t>
            </a:r>
            <a:r>
              <a:rPr lang="en-US" dirty="0" err="1">
                <a:solidFill>
                  <a:srgbClr val="FF0000"/>
                </a:solidFill>
              </a:rPr>
              <a:t>đừ</a:t>
            </a:r>
            <a:endParaRPr lang="vi-VN" dirty="0">
              <a:solidFill>
                <a:srgbClr val="FF0000"/>
              </a:solidFill>
            </a:endParaRPr>
          </a:p>
          <a:p>
            <a:pPr algn="just">
              <a:lnSpc>
                <a:spcPct val="170000"/>
              </a:lnSpc>
              <a:spcBef>
                <a:spcPts val="0"/>
              </a:spcBef>
            </a:pPr>
            <a:r>
              <a:rPr lang="vi-VN" dirty="0"/>
              <a:t>Môi </a:t>
            </a:r>
            <a:r>
              <a:rPr lang="en-US" dirty="0" err="1"/>
              <a:t>hồng</a:t>
            </a:r>
            <a:r>
              <a:rPr lang="en-US" dirty="0"/>
              <a:t>/</a:t>
            </a:r>
            <a:r>
              <a:rPr lang="en-US" dirty="0" err="1"/>
              <a:t>khí</a:t>
            </a:r>
            <a:r>
              <a:rPr lang="en-US" dirty="0"/>
              <a:t> </a:t>
            </a:r>
            <a:r>
              <a:rPr lang="en-US" dirty="0" err="1"/>
              <a:t>trời</a:t>
            </a:r>
            <a:endParaRPr lang="vi-VN" dirty="0"/>
          </a:p>
          <a:p>
            <a:pPr algn="just">
              <a:lnSpc>
                <a:spcPct val="170000"/>
              </a:lnSpc>
              <a:spcBef>
                <a:spcPts val="0"/>
              </a:spcBef>
            </a:pPr>
            <a:r>
              <a:rPr lang="en-US" dirty="0">
                <a:solidFill>
                  <a:srgbClr val="FF0000"/>
                </a:solidFill>
              </a:rPr>
              <a:t>Chi </a:t>
            </a:r>
            <a:r>
              <a:rPr lang="en-US" dirty="0" err="1">
                <a:solidFill>
                  <a:srgbClr val="FF0000"/>
                </a:solidFill>
              </a:rPr>
              <a:t>mát</a:t>
            </a:r>
            <a:r>
              <a:rPr lang="en-US" dirty="0"/>
              <a:t>, CRT &lt; 2s</a:t>
            </a:r>
          </a:p>
          <a:p>
            <a:pPr algn="just">
              <a:lnSpc>
                <a:spcPct val="170000"/>
              </a:lnSpc>
              <a:spcBef>
                <a:spcPts val="0"/>
              </a:spcBef>
            </a:pPr>
            <a:r>
              <a:rPr lang="en-US" dirty="0" err="1"/>
              <a:t>Mạch</a:t>
            </a:r>
            <a:r>
              <a:rPr lang="en-US" dirty="0"/>
              <a:t> </a:t>
            </a:r>
            <a:r>
              <a:rPr lang="en-US" dirty="0" err="1"/>
              <a:t>bắt</a:t>
            </a:r>
            <a:r>
              <a:rPr lang="en-US" dirty="0"/>
              <a:t> </a:t>
            </a:r>
            <a:r>
              <a:rPr lang="en-US" dirty="0" err="1"/>
              <a:t>nhẹ</a:t>
            </a:r>
            <a:endParaRPr lang="vi-VN" dirty="0"/>
          </a:p>
          <a:p>
            <a:pPr algn="just">
              <a:lnSpc>
                <a:spcPct val="170000"/>
              </a:lnSpc>
              <a:spcBef>
                <a:spcPts val="0"/>
              </a:spcBef>
            </a:pPr>
            <a:r>
              <a:rPr lang="vi-VN" dirty="0"/>
              <a:t>Tim đều rõ</a:t>
            </a:r>
            <a:r>
              <a:rPr lang="en-US" dirty="0"/>
              <a:t> </a:t>
            </a:r>
            <a:r>
              <a:rPr lang="en-US" dirty="0">
                <a:solidFill>
                  <a:srgbClr val="FF0000"/>
                </a:solidFill>
              </a:rPr>
              <a:t>112 l/</a:t>
            </a:r>
            <a:r>
              <a:rPr lang="en-US" dirty="0" err="1">
                <a:solidFill>
                  <a:srgbClr val="FF0000"/>
                </a:solidFill>
              </a:rPr>
              <a:t>phút</a:t>
            </a:r>
            <a:endParaRPr lang="vi-VN" dirty="0">
              <a:solidFill>
                <a:srgbClr val="FF0000"/>
              </a:solidFill>
            </a:endParaRPr>
          </a:p>
          <a:p>
            <a:pPr algn="just">
              <a:lnSpc>
                <a:spcPct val="170000"/>
              </a:lnSpc>
              <a:spcBef>
                <a:spcPts val="0"/>
              </a:spcBef>
            </a:pPr>
            <a:r>
              <a:rPr lang="vi-VN" dirty="0"/>
              <a:t>Phổi </a:t>
            </a:r>
            <a:r>
              <a:rPr lang="en-US" dirty="0" err="1"/>
              <a:t>phế</a:t>
            </a:r>
            <a:r>
              <a:rPr lang="en-US" dirty="0"/>
              <a:t> </a:t>
            </a:r>
            <a:r>
              <a:rPr lang="en-US" dirty="0" err="1"/>
              <a:t>âm</a:t>
            </a:r>
            <a:r>
              <a:rPr lang="en-US" dirty="0"/>
              <a:t> </a:t>
            </a:r>
            <a:r>
              <a:rPr lang="en-US" dirty="0" err="1"/>
              <a:t>đều</a:t>
            </a:r>
            <a:endParaRPr lang="vi-VN" dirty="0"/>
          </a:p>
          <a:p>
            <a:pPr algn="just">
              <a:lnSpc>
                <a:spcPct val="170000"/>
              </a:lnSpc>
              <a:spcBef>
                <a:spcPts val="0"/>
              </a:spcBef>
            </a:pPr>
            <a:r>
              <a:rPr lang="vi-VN" dirty="0">
                <a:solidFill>
                  <a:srgbClr val="FF0000"/>
                </a:solidFill>
              </a:rPr>
              <a:t>Bụng mềm</a:t>
            </a:r>
            <a:r>
              <a:rPr lang="en-US" dirty="0">
                <a:solidFill>
                  <a:srgbClr val="FF0000"/>
                </a:solidFill>
              </a:rPr>
              <a:t>, </a:t>
            </a:r>
            <a:r>
              <a:rPr lang="en-US" dirty="0" err="1">
                <a:solidFill>
                  <a:srgbClr val="FF0000"/>
                </a:solidFill>
              </a:rPr>
              <a:t>ấn</a:t>
            </a:r>
            <a:r>
              <a:rPr lang="en-US" dirty="0">
                <a:solidFill>
                  <a:srgbClr val="FF0000"/>
                </a:solidFill>
              </a:rPr>
              <a:t> </a:t>
            </a:r>
            <a:r>
              <a:rPr lang="en-US" dirty="0" err="1">
                <a:solidFill>
                  <a:srgbClr val="FF0000"/>
                </a:solidFill>
              </a:rPr>
              <a:t>đau</a:t>
            </a:r>
            <a:r>
              <a:rPr lang="en-US" dirty="0">
                <a:solidFill>
                  <a:srgbClr val="FF0000"/>
                </a:solidFill>
              </a:rPr>
              <a:t> </a:t>
            </a:r>
            <a:r>
              <a:rPr lang="en-US" dirty="0" err="1">
                <a:solidFill>
                  <a:srgbClr val="FF0000"/>
                </a:solidFill>
              </a:rPr>
              <a:t>khắp</a:t>
            </a:r>
            <a:r>
              <a:rPr lang="en-US" dirty="0">
                <a:solidFill>
                  <a:srgbClr val="FF0000"/>
                </a:solidFill>
              </a:rPr>
              <a:t> </a:t>
            </a:r>
            <a:r>
              <a:rPr lang="en-US" dirty="0" err="1">
                <a:solidFill>
                  <a:srgbClr val="FF0000"/>
                </a:solidFill>
              </a:rPr>
              <a:t>bụng</a:t>
            </a:r>
            <a:r>
              <a:rPr lang="en-US" dirty="0">
                <a:solidFill>
                  <a:srgbClr val="FF0000"/>
                </a:solidFill>
              </a:rPr>
              <a:t>, </a:t>
            </a:r>
            <a:r>
              <a:rPr lang="en-US" dirty="0" err="1">
                <a:solidFill>
                  <a:srgbClr val="FF0000"/>
                </a:solidFill>
              </a:rPr>
              <a:t>không</a:t>
            </a:r>
            <a:r>
              <a:rPr lang="en-US" dirty="0">
                <a:solidFill>
                  <a:srgbClr val="FF0000"/>
                </a:solidFill>
              </a:rPr>
              <a:t> </a:t>
            </a:r>
            <a:r>
              <a:rPr lang="en-US" dirty="0" err="1">
                <a:solidFill>
                  <a:srgbClr val="FF0000"/>
                </a:solidFill>
              </a:rPr>
              <a:t>đề</a:t>
            </a:r>
            <a:r>
              <a:rPr lang="en-US" dirty="0">
                <a:solidFill>
                  <a:srgbClr val="FF0000"/>
                </a:solidFill>
              </a:rPr>
              <a:t> </a:t>
            </a:r>
            <a:r>
              <a:rPr lang="en-US" dirty="0" err="1">
                <a:solidFill>
                  <a:srgbClr val="FF0000"/>
                </a:solidFill>
              </a:rPr>
              <a:t>kháng</a:t>
            </a:r>
            <a:r>
              <a:rPr lang="en-US" dirty="0">
                <a:solidFill>
                  <a:srgbClr val="FF0000"/>
                </a:solidFill>
              </a:rPr>
              <a:t> </a:t>
            </a:r>
            <a:r>
              <a:rPr lang="en-US" dirty="0" err="1">
                <a:solidFill>
                  <a:srgbClr val="FF0000"/>
                </a:solidFill>
              </a:rPr>
              <a:t>thành</a:t>
            </a:r>
            <a:r>
              <a:rPr lang="en-US" dirty="0">
                <a:solidFill>
                  <a:srgbClr val="FF0000"/>
                </a:solidFill>
              </a:rPr>
              <a:t> </a:t>
            </a:r>
            <a:r>
              <a:rPr lang="en-US" dirty="0" err="1">
                <a:solidFill>
                  <a:srgbClr val="FF0000"/>
                </a:solidFill>
              </a:rPr>
              <a:t>bụng</a:t>
            </a:r>
            <a:r>
              <a:rPr lang="en-US" dirty="0">
                <a:solidFill>
                  <a:srgbClr val="FF0000"/>
                </a:solidFill>
              </a:rPr>
              <a:t>, </a:t>
            </a:r>
            <a:r>
              <a:rPr lang="en-US" dirty="0" err="1">
                <a:solidFill>
                  <a:srgbClr val="FF0000"/>
                </a:solidFill>
              </a:rPr>
              <a:t>không</a:t>
            </a:r>
            <a:r>
              <a:rPr lang="en-US" dirty="0">
                <a:solidFill>
                  <a:srgbClr val="FF0000"/>
                </a:solidFill>
              </a:rPr>
              <a:t> </a:t>
            </a:r>
            <a:r>
              <a:rPr lang="en-US" dirty="0" err="1">
                <a:solidFill>
                  <a:srgbClr val="FF0000"/>
                </a:solidFill>
              </a:rPr>
              <a:t>điểm</a:t>
            </a:r>
            <a:r>
              <a:rPr lang="en-US" dirty="0">
                <a:solidFill>
                  <a:srgbClr val="FF0000"/>
                </a:solidFill>
              </a:rPr>
              <a:t> </a:t>
            </a:r>
            <a:r>
              <a:rPr lang="en-US" dirty="0" err="1">
                <a:solidFill>
                  <a:srgbClr val="FF0000"/>
                </a:solidFill>
              </a:rPr>
              <a:t>đau</a:t>
            </a:r>
            <a:r>
              <a:rPr lang="en-US" dirty="0">
                <a:solidFill>
                  <a:srgbClr val="FF0000"/>
                </a:solidFill>
              </a:rPr>
              <a:t> </a:t>
            </a:r>
            <a:r>
              <a:rPr lang="en-US" dirty="0" err="1">
                <a:solidFill>
                  <a:srgbClr val="FF0000"/>
                </a:solidFill>
              </a:rPr>
              <a:t>khu</a:t>
            </a:r>
            <a:r>
              <a:rPr lang="en-US" dirty="0">
                <a:solidFill>
                  <a:srgbClr val="FF0000"/>
                </a:solidFill>
              </a:rPr>
              <a:t> </a:t>
            </a:r>
            <a:r>
              <a:rPr lang="en-US" dirty="0" err="1">
                <a:solidFill>
                  <a:srgbClr val="FF0000"/>
                </a:solidFill>
              </a:rPr>
              <a:t>trú</a:t>
            </a:r>
            <a:endParaRPr lang="vi-VN" dirty="0">
              <a:solidFill>
                <a:srgbClr val="FF0000"/>
              </a:solidFill>
            </a:endParaRPr>
          </a:p>
          <a:p>
            <a:pPr algn="just">
              <a:lnSpc>
                <a:spcPct val="170000"/>
              </a:lnSpc>
              <a:spcBef>
                <a:spcPts val="0"/>
              </a:spcBef>
            </a:pPr>
            <a:r>
              <a:rPr lang="vi-VN" dirty="0"/>
              <a:t>Cổ mềm</a:t>
            </a:r>
            <a:endParaRPr lang="en-US" dirty="0"/>
          </a:p>
          <a:p>
            <a:pPr algn="just">
              <a:lnSpc>
                <a:spcPct val="170000"/>
              </a:lnSpc>
              <a:spcBef>
                <a:spcPts val="0"/>
              </a:spcBef>
            </a:pPr>
            <a:r>
              <a:rPr lang="en-US" dirty="0" err="1"/>
              <a:t>Không</a:t>
            </a:r>
            <a:r>
              <a:rPr lang="en-US" dirty="0"/>
              <a:t> </a:t>
            </a:r>
            <a:r>
              <a:rPr lang="en-US" dirty="0" err="1"/>
              <a:t>dấu</a:t>
            </a:r>
            <a:r>
              <a:rPr lang="en-US" dirty="0"/>
              <a:t> </a:t>
            </a:r>
            <a:r>
              <a:rPr lang="en-US" dirty="0" err="1"/>
              <a:t>mất</a:t>
            </a:r>
            <a:r>
              <a:rPr lang="en-US" dirty="0"/>
              <a:t> </a:t>
            </a:r>
            <a:r>
              <a:rPr lang="en-US" dirty="0" err="1"/>
              <a:t>nước</a:t>
            </a:r>
            <a:endParaRPr lang="en-US" dirty="0"/>
          </a:p>
          <a:p>
            <a:pPr algn="just">
              <a:lnSpc>
                <a:spcPct val="170000"/>
              </a:lnSpc>
              <a:spcBef>
                <a:spcPts val="0"/>
              </a:spcBef>
            </a:pPr>
            <a:endParaRPr lang="en-US" dirty="0"/>
          </a:p>
        </p:txBody>
      </p:sp>
      <p:sp>
        <p:nvSpPr>
          <p:cNvPr id="4" name="Content Placeholder 3">
            <a:extLst>
              <a:ext uri="{FF2B5EF4-FFF2-40B4-BE49-F238E27FC236}">
                <a16:creationId xmlns:a16="http://schemas.microsoft.com/office/drawing/2014/main" id="{5918FD45-768D-30D5-3496-BA3DEB4B1A55}"/>
              </a:ext>
            </a:extLst>
          </p:cNvPr>
          <p:cNvSpPr>
            <a:spLocks noGrp="1"/>
          </p:cNvSpPr>
          <p:nvPr>
            <p:ph sz="half" idx="2"/>
          </p:nvPr>
        </p:nvSpPr>
        <p:spPr/>
        <p:txBody>
          <a:bodyPr>
            <a:normAutofit fontScale="62500" lnSpcReduction="20000"/>
          </a:bodyPr>
          <a:lstStyle/>
          <a:p>
            <a:pPr algn="just">
              <a:lnSpc>
                <a:spcPct val="170000"/>
              </a:lnSpc>
              <a:spcBef>
                <a:spcPts val="0"/>
              </a:spcBef>
            </a:pPr>
            <a:r>
              <a:rPr lang="vi-VN" dirty="0"/>
              <a:t>Nhiệt độ 37⁰C, </a:t>
            </a:r>
          </a:p>
          <a:p>
            <a:pPr algn="just">
              <a:lnSpc>
                <a:spcPct val="170000"/>
              </a:lnSpc>
              <a:spcBef>
                <a:spcPts val="0"/>
              </a:spcBef>
            </a:pPr>
            <a:r>
              <a:rPr lang="vi-VN" dirty="0">
                <a:solidFill>
                  <a:srgbClr val="FF0000"/>
                </a:solidFill>
              </a:rPr>
              <a:t>Mạch </a:t>
            </a:r>
            <a:r>
              <a:rPr lang="en-US" dirty="0">
                <a:solidFill>
                  <a:srgbClr val="FF0000"/>
                </a:solidFill>
              </a:rPr>
              <a:t>112 </a:t>
            </a:r>
            <a:r>
              <a:rPr lang="vi-VN" dirty="0">
                <a:solidFill>
                  <a:srgbClr val="FF0000"/>
                </a:solidFill>
              </a:rPr>
              <a:t>lần/ phút</a:t>
            </a:r>
          </a:p>
          <a:p>
            <a:pPr algn="just">
              <a:lnSpc>
                <a:spcPct val="170000"/>
              </a:lnSpc>
              <a:spcBef>
                <a:spcPts val="0"/>
              </a:spcBef>
            </a:pPr>
            <a:r>
              <a:rPr lang="vi-VN" dirty="0">
                <a:solidFill>
                  <a:srgbClr val="FF0000"/>
                </a:solidFill>
              </a:rPr>
              <a:t>Huyết </a:t>
            </a:r>
            <a:r>
              <a:rPr lang="en-US" dirty="0" err="1">
                <a:solidFill>
                  <a:srgbClr val="FF0000"/>
                </a:solidFill>
              </a:rPr>
              <a:t>áp</a:t>
            </a:r>
            <a:r>
              <a:rPr lang="en-US" dirty="0">
                <a:solidFill>
                  <a:srgbClr val="FF0000"/>
                </a:solidFill>
              </a:rPr>
              <a:t> 60/48 </a:t>
            </a:r>
            <a:r>
              <a:rPr lang="vi-VN" dirty="0">
                <a:solidFill>
                  <a:srgbClr val="FF0000"/>
                </a:solidFill>
              </a:rPr>
              <a:t>mmHg,</a:t>
            </a:r>
          </a:p>
          <a:p>
            <a:pPr algn="just">
              <a:lnSpc>
                <a:spcPct val="170000"/>
              </a:lnSpc>
              <a:spcBef>
                <a:spcPts val="0"/>
              </a:spcBef>
            </a:pPr>
            <a:r>
              <a:rPr lang="vi-VN" dirty="0"/>
              <a:t>Nhịp thở </a:t>
            </a:r>
            <a:r>
              <a:rPr lang="en-US" dirty="0"/>
              <a:t>2</a:t>
            </a:r>
            <a:r>
              <a:rPr lang="vi-VN" dirty="0"/>
              <a:t>6 lần/phút</a:t>
            </a:r>
            <a:endParaRPr lang="en-US" dirty="0"/>
          </a:p>
          <a:p>
            <a:pPr algn="just">
              <a:lnSpc>
                <a:spcPct val="170000"/>
              </a:lnSpc>
              <a:spcBef>
                <a:spcPts val="0"/>
              </a:spcBef>
            </a:pPr>
            <a:r>
              <a:rPr lang="en-US" dirty="0" err="1">
                <a:solidFill>
                  <a:srgbClr val="FF0000"/>
                </a:solidFill>
              </a:rPr>
              <a:t>Kết</a:t>
            </a:r>
            <a:r>
              <a:rPr lang="en-US" dirty="0">
                <a:solidFill>
                  <a:srgbClr val="FF0000"/>
                </a:solidFill>
              </a:rPr>
              <a:t> </a:t>
            </a:r>
            <a:r>
              <a:rPr lang="en-US" dirty="0" err="1">
                <a:solidFill>
                  <a:srgbClr val="FF0000"/>
                </a:solidFill>
              </a:rPr>
              <a:t>mạc</a:t>
            </a:r>
            <a:r>
              <a:rPr lang="en-US" dirty="0">
                <a:solidFill>
                  <a:srgbClr val="FF0000"/>
                </a:solidFill>
              </a:rPr>
              <a:t> </a:t>
            </a:r>
            <a:r>
              <a:rPr lang="en-US" dirty="0" err="1">
                <a:solidFill>
                  <a:srgbClr val="FF0000"/>
                </a:solidFill>
              </a:rPr>
              <a:t>mắt</a:t>
            </a:r>
            <a:r>
              <a:rPr lang="en-US" dirty="0">
                <a:solidFill>
                  <a:srgbClr val="FF0000"/>
                </a:solidFill>
              </a:rPr>
              <a:t> </a:t>
            </a:r>
            <a:r>
              <a:rPr lang="en-US" dirty="0" err="1">
                <a:solidFill>
                  <a:srgbClr val="FF0000"/>
                </a:solidFill>
              </a:rPr>
              <a:t>đỏ</a:t>
            </a:r>
            <a:endParaRPr lang="en-US" dirty="0">
              <a:solidFill>
                <a:srgbClr val="FF0000"/>
              </a:solidFill>
            </a:endParaRPr>
          </a:p>
          <a:p>
            <a:pPr algn="just">
              <a:lnSpc>
                <a:spcPct val="170000"/>
              </a:lnSpc>
              <a:spcBef>
                <a:spcPts val="0"/>
              </a:spcBef>
            </a:pPr>
            <a:r>
              <a:rPr lang="en-US" dirty="0" err="1">
                <a:solidFill>
                  <a:srgbClr val="FF0000"/>
                </a:solidFill>
              </a:rPr>
              <a:t>Hạch</a:t>
            </a:r>
            <a:r>
              <a:rPr lang="en-US" dirty="0">
                <a:solidFill>
                  <a:srgbClr val="FF0000"/>
                </a:solidFill>
              </a:rPr>
              <a:t> </a:t>
            </a:r>
            <a:r>
              <a:rPr lang="en-US" dirty="0" err="1">
                <a:solidFill>
                  <a:srgbClr val="FF0000"/>
                </a:solidFill>
              </a:rPr>
              <a:t>cổ</a:t>
            </a:r>
            <a:r>
              <a:rPr lang="en-US" dirty="0">
                <a:solidFill>
                  <a:srgbClr val="FF0000"/>
                </a:solidFill>
              </a:rPr>
              <a:t> (T) </a:t>
            </a:r>
            <a:r>
              <a:rPr lang="en-US" dirty="0" err="1">
                <a:solidFill>
                  <a:srgbClr val="FF0000"/>
                </a:solidFill>
              </a:rPr>
              <a:t>kích</a:t>
            </a:r>
            <a:r>
              <a:rPr lang="en-US" dirty="0">
                <a:solidFill>
                  <a:srgbClr val="FF0000"/>
                </a:solidFill>
              </a:rPr>
              <a:t> </a:t>
            </a:r>
            <a:r>
              <a:rPr lang="en-US" dirty="0" err="1">
                <a:solidFill>
                  <a:srgbClr val="FF0000"/>
                </a:solidFill>
              </a:rPr>
              <a:t>thước</a:t>
            </a:r>
            <a:r>
              <a:rPr lang="en-US" dirty="0">
                <a:solidFill>
                  <a:srgbClr val="FF0000"/>
                </a:solidFill>
              </a:rPr>
              <a:t> 2cm</a:t>
            </a:r>
          </a:p>
          <a:p>
            <a:pPr algn="just">
              <a:lnSpc>
                <a:spcPct val="170000"/>
              </a:lnSpc>
              <a:spcBef>
                <a:spcPts val="0"/>
              </a:spcBef>
            </a:pPr>
            <a:r>
              <a:rPr lang="en-US" dirty="0" err="1">
                <a:solidFill>
                  <a:srgbClr val="FF0000"/>
                </a:solidFill>
              </a:rPr>
              <a:t>Phù</a:t>
            </a:r>
            <a:r>
              <a:rPr lang="en-US" dirty="0">
                <a:solidFill>
                  <a:srgbClr val="FF0000"/>
                </a:solidFill>
              </a:rPr>
              <a:t> </a:t>
            </a:r>
            <a:r>
              <a:rPr lang="en-US" dirty="0" err="1">
                <a:solidFill>
                  <a:srgbClr val="FF0000"/>
                </a:solidFill>
              </a:rPr>
              <a:t>đầu</a:t>
            </a:r>
            <a:r>
              <a:rPr lang="en-US" dirty="0">
                <a:solidFill>
                  <a:srgbClr val="FF0000"/>
                </a:solidFill>
              </a:rPr>
              <a:t> chi (+)</a:t>
            </a:r>
          </a:p>
          <a:p>
            <a:pPr algn="just">
              <a:lnSpc>
                <a:spcPct val="170000"/>
              </a:lnSpc>
              <a:spcBef>
                <a:spcPts val="0"/>
              </a:spcBef>
            </a:pPr>
            <a:r>
              <a:rPr lang="en-US" dirty="0" err="1">
                <a:solidFill>
                  <a:srgbClr val="FF0000"/>
                </a:solidFill>
              </a:rPr>
              <a:t>Hồng</a:t>
            </a:r>
            <a:r>
              <a:rPr lang="en-US" dirty="0">
                <a:solidFill>
                  <a:srgbClr val="FF0000"/>
                </a:solidFill>
              </a:rPr>
              <a:t> ban </a:t>
            </a:r>
            <a:r>
              <a:rPr lang="en-US" dirty="0" err="1">
                <a:solidFill>
                  <a:srgbClr val="FF0000"/>
                </a:solidFill>
              </a:rPr>
              <a:t>toàn</a:t>
            </a:r>
            <a:r>
              <a:rPr lang="en-US" dirty="0">
                <a:solidFill>
                  <a:srgbClr val="FF0000"/>
                </a:solidFill>
              </a:rPr>
              <a:t> </a:t>
            </a:r>
            <a:r>
              <a:rPr lang="en-US" dirty="0" err="1">
                <a:solidFill>
                  <a:srgbClr val="FF0000"/>
                </a:solidFill>
              </a:rPr>
              <a:t>thân</a:t>
            </a:r>
            <a:r>
              <a:rPr lang="en-US" dirty="0">
                <a:solidFill>
                  <a:srgbClr val="FF0000"/>
                </a:solidFill>
              </a:rPr>
              <a:t> </a:t>
            </a:r>
            <a:r>
              <a:rPr lang="en-US" dirty="0" err="1">
                <a:solidFill>
                  <a:srgbClr val="FF0000"/>
                </a:solidFill>
              </a:rPr>
              <a:t>đa</a:t>
            </a:r>
            <a:r>
              <a:rPr lang="en-US" dirty="0">
                <a:solidFill>
                  <a:srgbClr val="FF0000"/>
                </a:solidFill>
              </a:rPr>
              <a:t> </a:t>
            </a:r>
            <a:r>
              <a:rPr lang="en-US" dirty="0" err="1">
                <a:solidFill>
                  <a:srgbClr val="FF0000"/>
                </a:solidFill>
              </a:rPr>
              <a:t>dạng</a:t>
            </a:r>
            <a:r>
              <a:rPr lang="en-US" dirty="0">
                <a:solidFill>
                  <a:srgbClr val="FF0000"/>
                </a:solidFill>
              </a:rPr>
              <a:t>, </a:t>
            </a:r>
            <a:r>
              <a:rPr lang="en-US" dirty="0" err="1">
                <a:solidFill>
                  <a:srgbClr val="FF0000"/>
                </a:solidFill>
              </a:rPr>
              <a:t>mất</a:t>
            </a:r>
            <a:r>
              <a:rPr lang="en-US" dirty="0">
                <a:solidFill>
                  <a:srgbClr val="FF0000"/>
                </a:solidFill>
              </a:rPr>
              <a:t> </a:t>
            </a:r>
            <a:r>
              <a:rPr lang="en-US" dirty="0" err="1">
                <a:solidFill>
                  <a:srgbClr val="FF0000"/>
                </a:solidFill>
              </a:rPr>
              <a:t>màu</a:t>
            </a:r>
            <a:r>
              <a:rPr lang="en-US" dirty="0">
                <a:solidFill>
                  <a:srgbClr val="FF0000"/>
                </a:solidFill>
              </a:rPr>
              <a:t> </a:t>
            </a:r>
            <a:r>
              <a:rPr lang="en-US" dirty="0" err="1">
                <a:solidFill>
                  <a:srgbClr val="FF0000"/>
                </a:solidFill>
              </a:rPr>
              <a:t>khi</a:t>
            </a:r>
            <a:r>
              <a:rPr lang="en-US" dirty="0">
                <a:solidFill>
                  <a:srgbClr val="FF0000"/>
                </a:solidFill>
              </a:rPr>
              <a:t> </a:t>
            </a:r>
            <a:r>
              <a:rPr lang="en-US" dirty="0" err="1">
                <a:solidFill>
                  <a:srgbClr val="FF0000"/>
                </a:solidFill>
              </a:rPr>
              <a:t>đè</a:t>
            </a:r>
            <a:r>
              <a:rPr lang="en-US" dirty="0">
                <a:solidFill>
                  <a:srgbClr val="FF0000"/>
                </a:solidFill>
              </a:rPr>
              <a:t>, </a:t>
            </a:r>
            <a:r>
              <a:rPr lang="en-US" dirty="0" err="1">
                <a:solidFill>
                  <a:srgbClr val="FF0000"/>
                </a:solidFill>
              </a:rPr>
              <a:t>không</a:t>
            </a:r>
            <a:r>
              <a:rPr lang="en-US" dirty="0">
                <a:solidFill>
                  <a:srgbClr val="FF0000"/>
                </a:solidFill>
              </a:rPr>
              <a:t> </a:t>
            </a:r>
            <a:r>
              <a:rPr lang="en-US" dirty="0" err="1">
                <a:solidFill>
                  <a:srgbClr val="FF0000"/>
                </a:solidFill>
              </a:rPr>
              <a:t>đau</a:t>
            </a:r>
            <a:r>
              <a:rPr lang="en-US" dirty="0">
                <a:solidFill>
                  <a:srgbClr val="FF0000"/>
                </a:solidFill>
              </a:rPr>
              <a:t>, </a:t>
            </a:r>
            <a:r>
              <a:rPr lang="en-US" dirty="0" err="1">
                <a:solidFill>
                  <a:srgbClr val="FF0000"/>
                </a:solidFill>
              </a:rPr>
              <a:t>không</a:t>
            </a:r>
            <a:r>
              <a:rPr lang="en-US" dirty="0">
                <a:solidFill>
                  <a:srgbClr val="FF0000"/>
                </a:solidFill>
              </a:rPr>
              <a:t> </a:t>
            </a:r>
            <a:r>
              <a:rPr lang="en-US" dirty="0" err="1">
                <a:solidFill>
                  <a:srgbClr val="FF0000"/>
                </a:solidFill>
              </a:rPr>
              <a:t>sưng</a:t>
            </a:r>
            <a:r>
              <a:rPr lang="en-US" dirty="0">
                <a:solidFill>
                  <a:srgbClr val="FF0000"/>
                </a:solidFill>
              </a:rPr>
              <a:t>, </a:t>
            </a:r>
            <a:r>
              <a:rPr lang="en-US" dirty="0" err="1">
                <a:solidFill>
                  <a:srgbClr val="FF0000"/>
                </a:solidFill>
              </a:rPr>
              <a:t>không</a:t>
            </a:r>
            <a:r>
              <a:rPr lang="en-US" dirty="0">
                <a:solidFill>
                  <a:srgbClr val="FF0000"/>
                </a:solidFill>
              </a:rPr>
              <a:t> </a:t>
            </a:r>
            <a:r>
              <a:rPr lang="en-US" dirty="0" err="1">
                <a:solidFill>
                  <a:srgbClr val="FF0000"/>
                </a:solidFill>
              </a:rPr>
              <a:t>ngứa</a:t>
            </a:r>
            <a:endParaRPr lang="en-US" dirty="0">
              <a:solidFill>
                <a:srgbClr val="FF0000"/>
              </a:solidFill>
            </a:endParaRPr>
          </a:p>
          <a:p>
            <a:pPr algn="just">
              <a:lnSpc>
                <a:spcPct val="170000"/>
              </a:lnSpc>
              <a:spcBef>
                <a:spcPts val="0"/>
              </a:spcBef>
            </a:pPr>
            <a:endParaRPr lang="en-US" dirty="0"/>
          </a:p>
          <a:p>
            <a:pPr algn="just">
              <a:lnSpc>
                <a:spcPct val="170000"/>
              </a:lnSpc>
              <a:spcBef>
                <a:spcPts val="0"/>
              </a:spcBef>
            </a:pPr>
            <a:endParaRPr lang="vi-VN" dirty="0"/>
          </a:p>
          <a:p>
            <a:pPr algn="just">
              <a:lnSpc>
                <a:spcPct val="170000"/>
              </a:lnSpc>
            </a:pPr>
            <a:endParaRPr lang="vi-VN" dirty="0"/>
          </a:p>
        </p:txBody>
      </p:sp>
    </p:spTree>
    <p:extLst>
      <p:ext uri="{BB962C8B-B14F-4D97-AF65-F5344CB8AC3E}">
        <p14:creationId xmlns:p14="http://schemas.microsoft.com/office/powerpoint/2010/main" val="2826112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4874" y="365125"/>
            <a:ext cx="10258926" cy="1325563"/>
          </a:xfrm>
        </p:spPr>
        <p:txBody>
          <a:bodyPr>
            <a:normAutofit/>
          </a:bodyPr>
          <a:lstStyle/>
          <a:p>
            <a:r>
              <a:rPr lang="en-US" sz="4000" dirty="0"/>
              <a:t>7</a:t>
            </a:r>
            <a:r>
              <a:rPr lang="vi-VN" sz="4000" dirty="0"/>
              <a:t>.</a:t>
            </a:r>
            <a:r>
              <a:rPr lang="en-US" sz="4000" dirty="0"/>
              <a:t> </a:t>
            </a:r>
            <a:r>
              <a:rPr lang="en-US" sz="4000" dirty="0" err="1"/>
              <a:t>Khám</a:t>
            </a:r>
            <a:r>
              <a:rPr lang="en-US" sz="4000" dirty="0"/>
              <a:t> : </a:t>
            </a:r>
            <a:r>
              <a:rPr lang="en-US" sz="4000" dirty="0" err="1"/>
              <a:t>thời</a:t>
            </a:r>
            <a:r>
              <a:rPr lang="en-US" sz="4000" dirty="0"/>
              <a:t> </a:t>
            </a:r>
            <a:r>
              <a:rPr lang="en-US" sz="4000" dirty="0" err="1"/>
              <a:t>điểm</a:t>
            </a:r>
            <a:r>
              <a:rPr lang="en-US" sz="4000" dirty="0"/>
              <a:t> </a:t>
            </a:r>
            <a:r>
              <a:rPr lang="en-US" sz="4000" dirty="0" err="1"/>
              <a:t>nhập</a:t>
            </a:r>
            <a:r>
              <a:rPr lang="en-US" sz="4000" dirty="0"/>
              <a:t> khoa Tim </a:t>
            </a:r>
            <a:r>
              <a:rPr lang="en-US" sz="4000" dirty="0" err="1"/>
              <a:t>Mạch</a:t>
            </a:r>
            <a:br>
              <a:rPr lang="en-US" sz="4000" dirty="0"/>
            </a:br>
            <a:r>
              <a:rPr lang="en-US" sz="2700" dirty="0"/>
              <a:t>21 </a:t>
            </a:r>
            <a:r>
              <a:rPr lang="en-US" sz="2700" dirty="0" err="1"/>
              <a:t>giờ</a:t>
            </a:r>
            <a:r>
              <a:rPr lang="en-US" sz="2700" dirty="0"/>
              <a:t> 00 </a:t>
            </a:r>
            <a:r>
              <a:rPr lang="en-US" sz="2700" dirty="0" err="1"/>
              <a:t>ngày</a:t>
            </a:r>
            <a:r>
              <a:rPr lang="en-US" sz="2700" dirty="0"/>
              <a:t> 04/07/2022</a:t>
            </a:r>
            <a:endParaRPr lang="en-US" sz="4000" dirty="0"/>
          </a:p>
        </p:txBody>
      </p:sp>
      <p:pic>
        <p:nvPicPr>
          <p:cNvPr id="6" name="Content Placeholder 5">
            <a:extLst>
              <a:ext uri="{FF2B5EF4-FFF2-40B4-BE49-F238E27FC236}">
                <a16:creationId xmlns:a16="http://schemas.microsoft.com/office/drawing/2014/main" id="{90A60AE5-3147-B05C-250E-BB45E94C3201}"/>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2025848" y="1825625"/>
            <a:ext cx="3263503" cy="4351338"/>
          </a:xfrm>
        </p:spPr>
      </p:pic>
      <p:sp>
        <p:nvSpPr>
          <p:cNvPr id="4" name="Content Placeholder 3">
            <a:extLst>
              <a:ext uri="{FF2B5EF4-FFF2-40B4-BE49-F238E27FC236}">
                <a16:creationId xmlns:a16="http://schemas.microsoft.com/office/drawing/2014/main" id="{5918FD45-768D-30D5-3496-BA3DEB4B1A55}"/>
              </a:ext>
            </a:extLst>
          </p:cNvPr>
          <p:cNvSpPr>
            <a:spLocks noGrp="1"/>
          </p:cNvSpPr>
          <p:nvPr>
            <p:ph sz="half" idx="2"/>
          </p:nvPr>
        </p:nvSpPr>
        <p:spPr/>
        <p:txBody>
          <a:bodyPr>
            <a:normAutofit/>
          </a:bodyPr>
          <a:lstStyle/>
          <a:p>
            <a:pPr>
              <a:lnSpc>
                <a:spcPct val="150000"/>
              </a:lnSpc>
              <a:spcBef>
                <a:spcPts val="0"/>
              </a:spcBef>
            </a:pPr>
            <a:endParaRPr lang="en-US" dirty="0"/>
          </a:p>
          <a:p>
            <a:pPr>
              <a:lnSpc>
                <a:spcPct val="150000"/>
              </a:lnSpc>
              <a:spcBef>
                <a:spcPts val="0"/>
              </a:spcBef>
            </a:pPr>
            <a:endParaRPr lang="vi-VN" dirty="0"/>
          </a:p>
          <a:p>
            <a:pPr>
              <a:lnSpc>
                <a:spcPct val="150000"/>
              </a:lnSpc>
            </a:pPr>
            <a:endParaRPr lang="vi-VN" dirty="0"/>
          </a:p>
        </p:txBody>
      </p:sp>
      <p:pic>
        <p:nvPicPr>
          <p:cNvPr id="10" name="Picture 9">
            <a:extLst>
              <a:ext uri="{FF2B5EF4-FFF2-40B4-BE49-F238E27FC236}">
                <a16:creationId xmlns:a16="http://schemas.microsoft.com/office/drawing/2014/main" id="{35C1D6F1-C01B-51D1-9155-E5562F8F964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72200" y="1825625"/>
            <a:ext cx="3562350" cy="4351338"/>
          </a:xfrm>
          <a:prstGeom prst="rect">
            <a:avLst/>
          </a:prstGeom>
        </p:spPr>
      </p:pic>
    </p:spTree>
    <p:extLst>
      <p:ext uri="{BB962C8B-B14F-4D97-AF65-F5344CB8AC3E}">
        <p14:creationId xmlns:p14="http://schemas.microsoft.com/office/powerpoint/2010/main" val="1789146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45841"/>
            <a:ext cx="11024937" cy="1325563"/>
          </a:xfrm>
        </p:spPr>
        <p:txBody>
          <a:bodyPr>
            <a:normAutofit/>
          </a:bodyPr>
          <a:lstStyle/>
          <a:p>
            <a:r>
              <a:rPr lang="en-US" sz="4000" dirty="0"/>
              <a:t>8</a:t>
            </a:r>
            <a:r>
              <a:rPr lang="vi-VN" sz="4000" dirty="0"/>
              <a:t>. Tóm Tắt Bệnh Án:</a:t>
            </a:r>
            <a:r>
              <a:rPr lang="en-US" sz="4000" dirty="0"/>
              <a:t> </a:t>
            </a:r>
            <a:r>
              <a:rPr lang="en-US" sz="2600" dirty="0"/>
              <a:t>(</a:t>
            </a:r>
            <a:r>
              <a:rPr lang="en-US" sz="2600" dirty="0" err="1"/>
              <a:t>tại</a:t>
            </a:r>
            <a:r>
              <a:rPr lang="en-US" sz="2600" dirty="0"/>
              <a:t> </a:t>
            </a:r>
            <a:r>
              <a:rPr lang="en-US" sz="2600" dirty="0" err="1"/>
              <a:t>thời</a:t>
            </a:r>
            <a:r>
              <a:rPr lang="en-US" sz="2600" dirty="0"/>
              <a:t> </a:t>
            </a:r>
            <a:r>
              <a:rPr lang="en-US" sz="2600" dirty="0" err="1"/>
              <a:t>điểm</a:t>
            </a:r>
            <a:r>
              <a:rPr lang="en-US" sz="2600" dirty="0"/>
              <a:t> </a:t>
            </a:r>
            <a:r>
              <a:rPr lang="en-US" sz="2600" dirty="0" err="1"/>
              <a:t>nhập</a:t>
            </a:r>
            <a:r>
              <a:rPr lang="en-US" sz="2600" dirty="0"/>
              <a:t> </a:t>
            </a:r>
            <a:r>
              <a:rPr lang="en-US" sz="2600" dirty="0" err="1"/>
              <a:t>viện</a:t>
            </a:r>
            <a:r>
              <a:rPr lang="en-US" sz="2600" dirty="0"/>
              <a:t> khoa Tim </a:t>
            </a:r>
            <a:r>
              <a:rPr lang="en-US" sz="2600" dirty="0" err="1"/>
              <a:t>mạch</a:t>
            </a:r>
            <a:r>
              <a:rPr lang="en-US" sz="2600" dirty="0"/>
              <a:t>)</a:t>
            </a:r>
          </a:p>
        </p:txBody>
      </p:sp>
      <p:sp>
        <p:nvSpPr>
          <p:cNvPr id="3" name="Content Placeholder 2"/>
          <p:cNvSpPr>
            <a:spLocks noGrp="1"/>
          </p:cNvSpPr>
          <p:nvPr>
            <p:ph sz="half" idx="1"/>
          </p:nvPr>
        </p:nvSpPr>
        <p:spPr>
          <a:xfrm>
            <a:off x="1347652" y="2478505"/>
            <a:ext cx="5181600" cy="4017546"/>
          </a:xfrm>
        </p:spPr>
        <p:txBody>
          <a:bodyPr>
            <a:normAutofit fontScale="62500" lnSpcReduction="20000"/>
          </a:bodyPr>
          <a:lstStyle/>
          <a:p>
            <a:pPr marL="0" indent="0">
              <a:lnSpc>
                <a:spcPct val="150000"/>
              </a:lnSpc>
              <a:spcBef>
                <a:spcPts val="0"/>
              </a:spcBef>
              <a:buNone/>
            </a:pPr>
            <a:r>
              <a:rPr lang="vi-VN" b="1" u="sng" dirty="0"/>
              <a:t>TCCN: </a:t>
            </a:r>
          </a:p>
          <a:p>
            <a:pPr algn="just">
              <a:lnSpc>
                <a:spcPct val="150000"/>
              </a:lnSpc>
              <a:spcBef>
                <a:spcPts val="0"/>
              </a:spcBef>
            </a:pPr>
            <a:r>
              <a:rPr lang="vi-VN" dirty="0"/>
              <a:t>Sốt </a:t>
            </a:r>
            <a:r>
              <a:rPr lang="en-US" dirty="0" err="1"/>
              <a:t>cao</a:t>
            </a:r>
            <a:r>
              <a:rPr lang="en-US" dirty="0"/>
              <a:t> </a:t>
            </a:r>
            <a:r>
              <a:rPr lang="en-US" dirty="0" err="1"/>
              <a:t>liên</a:t>
            </a:r>
            <a:r>
              <a:rPr lang="en-US" dirty="0"/>
              <a:t> </a:t>
            </a:r>
            <a:r>
              <a:rPr lang="en-US" dirty="0" err="1"/>
              <a:t>tục</a:t>
            </a:r>
            <a:r>
              <a:rPr lang="en-US" dirty="0"/>
              <a:t> </a:t>
            </a:r>
            <a:r>
              <a:rPr lang="en-US" dirty="0" err="1"/>
              <a:t>đầu</a:t>
            </a:r>
            <a:r>
              <a:rPr lang="en-US" dirty="0"/>
              <a:t> n6</a:t>
            </a:r>
          </a:p>
          <a:p>
            <a:pPr algn="just">
              <a:lnSpc>
                <a:spcPct val="150000"/>
              </a:lnSpc>
              <a:spcBef>
                <a:spcPts val="0"/>
              </a:spcBef>
            </a:pPr>
            <a:r>
              <a:rPr lang="en-US" dirty="0" err="1"/>
              <a:t>Ói</a:t>
            </a:r>
            <a:endParaRPr lang="en-US" dirty="0"/>
          </a:p>
          <a:p>
            <a:pPr algn="just">
              <a:lnSpc>
                <a:spcPct val="150000"/>
              </a:lnSpc>
              <a:spcBef>
                <a:spcPts val="0"/>
              </a:spcBef>
            </a:pPr>
            <a:r>
              <a:rPr lang="en-US" dirty="0" err="1"/>
              <a:t>Đau</a:t>
            </a:r>
            <a:r>
              <a:rPr lang="en-US" dirty="0"/>
              <a:t> </a:t>
            </a:r>
            <a:r>
              <a:rPr lang="en-US" dirty="0" err="1"/>
              <a:t>bụng</a:t>
            </a:r>
            <a:r>
              <a:rPr lang="en-US" dirty="0"/>
              <a:t> </a:t>
            </a:r>
            <a:r>
              <a:rPr lang="en-US" dirty="0" err="1"/>
              <a:t>quanh</a:t>
            </a:r>
            <a:r>
              <a:rPr lang="en-US" dirty="0"/>
              <a:t> </a:t>
            </a:r>
            <a:r>
              <a:rPr lang="en-US" dirty="0" err="1"/>
              <a:t>rốn</a:t>
            </a:r>
            <a:endParaRPr lang="vi-VN" dirty="0"/>
          </a:p>
          <a:p>
            <a:pPr algn="just">
              <a:lnSpc>
                <a:spcPct val="150000"/>
              </a:lnSpc>
              <a:spcBef>
                <a:spcPts val="0"/>
              </a:spcBef>
            </a:pPr>
            <a:r>
              <a:rPr lang="en-US" dirty="0" err="1"/>
              <a:t>Tiêu</a:t>
            </a:r>
            <a:r>
              <a:rPr lang="en-US" dirty="0"/>
              <a:t> </a:t>
            </a:r>
            <a:r>
              <a:rPr lang="en-US" dirty="0" err="1"/>
              <a:t>chảy</a:t>
            </a:r>
            <a:endParaRPr lang="en-US" dirty="0"/>
          </a:p>
          <a:p>
            <a:pPr algn="just">
              <a:lnSpc>
                <a:spcPct val="150000"/>
              </a:lnSpc>
              <a:spcBef>
                <a:spcPts val="0"/>
              </a:spcBef>
            </a:pPr>
            <a:r>
              <a:rPr lang="en-US" dirty="0"/>
              <a:t>Ban da</a:t>
            </a:r>
          </a:p>
          <a:p>
            <a:pPr algn="just">
              <a:lnSpc>
                <a:spcPct val="150000"/>
              </a:lnSpc>
              <a:spcBef>
                <a:spcPts val="0"/>
              </a:spcBef>
            </a:pPr>
            <a:r>
              <a:rPr lang="en-US" dirty="0" err="1"/>
              <a:t>Mắt</a:t>
            </a:r>
            <a:r>
              <a:rPr lang="en-US" dirty="0"/>
              <a:t> </a:t>
            </a:r>
            <a:r>
              <a:rPr lang="en-US" dirty="0" err="1"/>
              <a:t>đỏ</a:t>
            </a:r>
            <a:endParaRPr lang="en-US" dirty="0"/>
          </a:p>
          <a:p>
            <a:pPr algn="just">
              <a:lnSpc>
                <a:spcPct val="150000"/>
              </a:lnSpc>
              <a:spcBef>
                <a:spcPts val="0"/>
              </a:spcBef>
            </a:pPr>
            <a:r>
              <a:rPr lang="en-US" dirty="0" err="1"/>
              <a:t>Tiền</a:t>
            </a:r>
            <a:r>
              <a:rPr lang="en-US" dirty="0"/>
              <a:t> </a:t>
            </a:r>
            <a:r>
              <a:rPr lang="en-US" dirty="0" err="1"/>
              <a:t>căn</a:t>
            </a:r>
            <a:r>
              <a:rPr lang="en-US" dirty="0"/>
              <a:t> F0 Covid-19 </a:t>
            </a:r>
            <a:r>
              <a:rPr lang="en-US" dirty="0" err="1"/>
              <a:t>cách</a:t>
            </a:r>
            <a:r>
              <a:rPr lang="en-US" dirty="0"/>
              <a:t> 6 </a:t>
            </a:r>
            <a:r>
              <a:rPr lang="en-US" dirty="0" err="1"/>
              <a:t>tháng,có</a:t>
            </a:r>
            <a:r>
              <a:rPr lang="en-US" dirty="0"/>
              <a:t> </a:t>
            </a:r>
            <a:r>
              <a:rPr lang="en-US" dirty="0" err="1"/>
              <a:t>phơi</a:t>
            </a:r>
            <a:r>
              <a:rPr lang="en-US" dirty="0"/>
              <a:t> </a:t>
            </a:r>
            <a:r>
              <a:rPr lang="en-US" dirty="0" err="1"/>
              <a:t>nhiễm</a:t>
            </a:r>
            <a:r>
              <a:rPr lang="en-US" dirty="0"/>
              <a:t> Covid-19 </a:t>
            </a:r>
            <a:r>
              <a:rPr lang="en-US" dirty="0" err="1"/>
              <a:t>trong</a:t>
            </a:r>
            <a:r>
              <a:rPr lang="en-US" dirty="0"/>
              <a:t> </a:t>
            </a:r>
            <a:r>
              <a:rPr lang="en-US" dirty="0" err="1"/>
              <a:t>vòng</a:t>
            </a:r>
            <a:r>
              <a:rPr lang="en-US" dirty="0"/>
              <a:t> 6 </a:t>
            </a:r>
            <a:r>
              <a:rPr lang="en-US" dirty="0" err="1"/>
              <a:t>tuần</a:t>
            </a:r>
            <a:endParaRPr lang="vi-VN" dirty="0"/>
          </a:p>
        </p:txBody>
      </p:sp>
      <p:sp>
        <p:nvSpPr>
          <p:cNvPr id="7" name="Content Placeholder 6"/>
          <p:cNvSpPr>
            <a:spLocks noGrp="1"/>
          </p:cNvSpPr>
          <p:nvPr>
            <p:ph sz="half" idx="2"/>
          </p:nvPr>
        </p:nvSpPr>
        <p:spPr>
          <a:xfrm>
            <a:off x="6934200" y="2586789"/>
            <a:ext cx="4495800" cy="3925500"/>
          </a:xfrm>
        </p:spPr>
        <p:txBody>
          <a:bodyPr>
            <a:normAutofit fontScale="62500" lnSpcReduction="20000"/>
          </a:bodyPr>
          <a:lstStyle/>
          <a:p>
            <a:pPr marL="0" indent="0">
              <a:lnSpc>
                <a:spcPct val="170000"/>
              </a:lnSpc>
              <a:spcBef>
                <a:spcPts val="0"/>
              </a:spcBef>
              <a:buNone/>
            </a:pPr>
            <a:r>
              <a:rPr lang="en-US" b="1" u="sng" dirty="0"/>
              <a:t>TCTT: </a:t>
            </a:r>
          </a:p>
          <a:p>
            <a:pPr>
              <a:lnSpc>
                <a:spcPct val="170000"/>
              </a:lnSpc>
              <a:spcBef>
                <a:spcPts val="0"/>
              </a:spcBef>
            </a:pPr>
            <a:r>
              <a:rPr lang="en-US" dirty="0"/>
              <a:t>Chi </a:t>
            </a:r>
            <a:r>
              <a:rPr lang="en-US" dirty="0" err="1"/>
              <a:t>mát</a:t>
            </a:r>
            <a:r>
              <a:rPr lang="en-US" dirty="0"/>
              <a:t>, </a:t>
            </a:r>
            <a:r>
              <a:rPr lang="en-US" dirty="0" err="1"/>
              <a:t>mạch</a:t>
            </a:r>
            <a:r>
              <a:rPr lang="en-US" dirty="0"/>
              <a:t> </a:t>
            </a:r>
            <a:r>
              <a:rPr lang="en-US" dirty="0" err="1"/>
              <a:t>nhẹ</a:t>
            </a:r>
            <a:r>
              <a:rPr lang="en-US" dirty="0"/>
              <a:t> 112 l/</a:t>
            </a:r>
            <a:r>
              <a:rPr lang="en-US" dirty="0" err="1"/>
              <a:t>phút</a:t>
            </a:r>
            <a:endParaRPr lang="en-US" dirty="0"/>
          </a:p>
          <a:p>
            <a:pPr>
              <a:lnSpc>
                <a:spcPct val="170000"/>
              </a:lnSpc>
              <a:spcBef>
                <a:spcPts val="0"/>
              </a:spcBef>
            </a:pPr>
            <a:r>
              <a:rPr lang="en-US" dirty="0"/>
              <a:t>HA 64/47mmHg</a:t>
            </a:r>
          </a:p>
          <a:p>
            <a:pPr>
              <a:lnSpc>
                <a:spcPct val="170000"/>
              </a:lnSpc>
              <a:spcBef>
                <a:spcPts val="0"/>
              </a:spcBef>
            </a:pPr>
            <a:r>
              <a:rPr lang="en-US" dirty="0" err="1"/>
              <a:t>Hồng</a:t>
            </a:r>
            <a:r>
              <a:rPr lang="en-US" dirty="0"/>
              <a:t> ban </a:t>
            </a:r>
            <a:r>
              <a:rPr lang="en-US" dirty="0" err="1"/>
              <a:t>toàn</a:t>
            </a:r>
            <a:r>
              <a:rPr lang="en-US" dirty="0"/>
              <a:t> </a:t>
            </a:r>
            <a:r>
              <a:rPr lang="en-US" dirty="0" err="1"/>
              <a:t>thân</a:t>
            </a:r>
            <a:endParaRPr lang="en-US" dirty="0"/>
          </a:p>
          <a:p>
            <a:pPr>
              <a:lnSpc>
                <a:spcPct val="170000"/>
              </a:lnSpc>
              <a:spcBef>
                <a:spcPts val="0"/>
              </a:spcBef>
            </a:pPr>
            <a:r>
              <a:rPr lang="en-US" dirty="0" err="1"/>
              <a:t>Mắt</a:t>
            </a:r>
            <a:r>
              <a:rPr lang="en-US" dirty="0"/>
              <a:t> </a:t>
            </a:r>
            <a:r>
              <a:rPr lang="en-US" dirty="0" err="1"/>
              <a:t>đỏ</a:t>
            </a:r>
            <a:r>
              <a:rPr lang="en-US" dirty="0"/>
              <a:t>, </a:t>
            </a:r>
            <a:r>
              <a:rPr lang="en-US" dirty="0" err="1"/>
              <a:t>môi</a:t>
            </a:r>
            <a:r>
              <a:rPr lang="en-US" dirty="0"/>
              <a:t> </a:t>
            </a:r>
            <a:r>
              <a:rPr lang="en-US" dirty="0" err="1"/>
              <a:t>đỏ</a:t>
            </a:r>
            <a:endParaRPr lang="en-US" dirty="0"/>
          </a:p>
          <a:p>
            <a:pPr>
              <a:lnSpc>
                <a:spcPct val="170000"/>
              </a:lnSpc>
              <a:spcBef>
                <a:spcPts val="0"/>
              </a:spcBef>
            </a:pPr>
            <a:r>
              <a:rPr lang="en-US" dirty="0" err="1"/>
              <a:t>Hạch</a:t>
            </a:r>
            <a:r>
              <a:rPr lang="en-US" dirty="0"/>
              <a:t> </a:t>
            </a:r>
            <a:r>
              <a:rPr lang="en-US" dirty="0" err="1"/>
              <a:t>cổ</a:t>
            </a:r>
            <a:r>
              <a:rPr lang="en-US" dirty="0"/>
              <a:t> (T)</a:t>
            </a:r>
          </a:p>
          <a:p>
            <a:pPr>
              <a:lnSpc>
                <a:spcPct val="170000"/>
              </a:lnSpc>
              <a:spcBef>
                <a:spcPts val="0"/>
              </a:spcBef>
            </a:pPr>
            <a:r>
              <a:rPr lang="en-US" dirty="0" err="1"/>
              <a:t>Phù</a:t>
            </a:r>
            <a:r>
              <a:rPr lang="en-US" dirty="0"/>
              <a:t> </a:t>
            </a:r>
            <a:r>
              <a:rPr lang="en-US" dirty="0" err="1"/>
              <a:t>đầu</a:t>
            </a:r>
            <a:r>
              <a:rPr lang="en-US" dirty="0"/>
              <a:t> chi</a:t>
            </a:r>
          </a:p>
          <a:p>
            <a:pPr>
              <a:lnSpc>
                <a:spcPct val="170000"/>
              </a:lnSpc>
              <a:spcBef>
                <a:spcPts val="0"/>
              </a:spcBef>
            </a:pPr>
            <a:r>
              <a:rPr lang="en-US" dirty="0" err="1"/>
              <a:t>Không</a:t>
            </a:r>
            <a:r>
              <a:rPr lang="en-US" dirty="0"/>
              <a:t> </a:t>
            </a:r>
            <a:r>
              <a:rPr lang="en-US" dirty="0" err="1"/>
              <a:t>dấu</a:t>
            </a:r>
            <a:r>
              <a:rPr lang="en-US" dirty="0"/>
              <a:t> </a:t>
            </a:r>
            <a:r>
              <a:rPr lang="en-US" dirty="0" err="1"/>
              <a:t>mất</a:t>
            </a:r>
            <a:r>
              <a:rPr lang="en-US" dirty="0"/>
              <a:t> </a:t>
            </a:r>
            <a:r>
              <a:rPr lang="en-US" dirty="0" err="1"/>
              <a:t>nước</a:t>
            </a:r>
            <a:endParaRPr lang="en-US" dirty="0"/>
          </a:p>
          <a:p>
            <a:pPr>
              <a:lnSpc>
                <a:spcPct val="170000"/>
              </a:lnSpc>
              <a:spcBef>
                <a:spcPts val="0"/>
              </a:spcBef>
            </a:pPr>
            <a:r>
              <a:rPr lang="en-US" dirty="0"/>
              <a:t>BMI &gt;95th</a:t>
            </a:r>
          </a:p>
          <a:p>
            <a:pPr marL="0" indent="0">
              <a:lnSpc>
                <a:spcPct val="170000"/>
              </a:lnSpc>
              <a:spcBef>
                <a:spcPts val="0"/>
              </a:spcBef>
              <a:buNone/>
            </a:pPr>
            <a:endParaRPr lang="en-US" dirty="0"/>
          </a:p>
          <a:p>
            <a:pPr>
              <a:lnSpc>
                <a:spcPct val="170000"/>
              </a:lnSpc>
              <a:spcBef>
                <a:spcPts val="0"/>
              </a:spcBef>
            </a:pPr>
            <a:endParaRPr lang="en-US" dirty="0"/>
          </a:p>
        </p:txBody>
      </p:sp>
      <p:sp>
        <p:nvSpPr>
          <p:cNvPr id="6" name="TextBox 5">
            <a:extLst>
              <a:ext uri="{FF2B5EF4-FFF2-40B4-BE49-F238E27FC236}">
                <a16:creationId xmlns:a16="http://schemas.microsoft.com/office/drawing/2014/main" id="{CFE99323-BC7F-083B-39A3-F4691ECE2C28}"/>
              </a:ext>
            </a:extLst>
          </p:cNvPr>
          <p:cNvSpPr txBox="1"/>
          <p:nvPr/>
        </p:nvSpPr>
        <p:spPr>
          <a:xfrm>
            <a:off x="1206164" y="1665274"/>
            <a:ext cx="10223835" cy="492443"/>
          </a:xfrm>
          <a:prstGeom prst="rect">
            <a:avLst/>
          </a:prstGeom>
          <a:noFill/>
        </p:spPr>
        <p:txBody>
          <a:bodyPr wrap="square">
            <a:spAutoFit/>
          </a:bodyPr>
          <a:lstStyle/>
          <a:p>
            <a:r>
              <a:rPr lang="vi-VN" sz="2600" dirty="0">
                <a:latin typeface="Tahoma" panose="020B0604030504040204" pitchFamily="34" charset="0"/>
                <a:ea typeface="Tahoma" panose="020B0604030504040204" pitchFamily="34" charset="0"/>
                <a:cs typeface="Tahoma" panose="020B0604030504040204" pitchFamily="34" charset="0"/>
              </a:rPr>
              <a:t>Bé </a:t>
            </a:r>
            <a:r>
              <a:rPr lang="en-US" sz="2600" dirty="0" err="1">
                <a:latin typeface="Tahoma" panose="020B0604030504040204" pitchFamily="34" charset="0"/>
                <a:ea typeface="Tahoma" panose="020B0604030504040204" pitchFamily="34" charset="0"/>
                <a:cs typeface="Tahoma" panose="020B0604030504040204" pitchFamily="34" charset="0"/>
              </a:rPr>
              <a:t>trai</a:t>
            </a:r>
            <a:r>
              <a:rPr lang="vi-VN" sz="2600" dirty="0">
                <a:latin typeface="Tahoma" panose="020B0604030504040204" pitchFamily="34" charset="0"/>
                <a:ea typeface="Tahoma" panose="020B0604030504040204" pitchFamily="34" charset="0"/>
                <a:cs typeface="Tahoma" panose="020B0604030504040204" pitchFamily="34" charset="0"/>
              </a:rPr>
              <a:t>, </a:t>
            </a:r>
            <a:r>
              <a:rPr lang="en-US" sz="2600" dirty="0">
                <a:latin typeface="Tahoma" panose="020B0604030504040204" pitchFamily="34" charset="0"/>
                <a:ea typeface="Tahoma" panose="020B0604030504040204" pitchFamily="34" charset="0"/>
                <a:cs typeface="Tahoma" panose="020B0604030504040204" pitchFamily="34" charset="0"/>
              </a:rPr>
              <a:t>8</a:t>
            </a:r>
            <a:r>
              <a:rPr lang="vi-VN" sz="2600" dirty="0">
                <a:latin typeface="Tahoma" panose="020B0604030504040204" pitchFamily="34" charset="0"/>
                <a:ea typeface="Tahoma" panose="020B0604030504040204" pitchFamily="34" charset="0"/>
                <a:cs typeface="Tahoma" panose="020B0604030504040204" pitchFamily="34" charset="0"/>
              </a:rPr>
              <a:t> tuổi, Nv do bệnh viện</a:t>
            </a:r>
            <a:r>
              <a:rPr lang="en-US" sz="2600" dirty="0">
                <a:latin typeface="Tahoma" panose="020B0604030504040204" pitchFamily="34" charset="0"/>
                <a:ea typeface="Tahoma" panose="020B0604030504040204" pitchFamily="34" charset="0"/>
                <a:cs typeface="Tahoma" panose="020B0604030504040204" pitchFamily="34" charset="0"/>
              </a:rPr>
              <a:t> </a:t>
            </a:r>
            <a:r>
              <a:rPr lang="en-US" sz="2600" dirty="0" err="1">
                <a:latin typeface="Tahoma" panose="020B0604030504040204" pitchFamily="34" charset="0"/>
                <a:ea typeface="Tahoma" panose="020B0604030504040204" pitchFamily="34" charset="0"/>
                <a:cs typeface="Tahoma" panose="020B0604030504040204" pitchFamily="34" charset="0"/>
              </a:rPr>
              <a:t>Quốc</a:t>
            </a:r>
            <a:r>
              <a:rPr lang="en-US" sz="2600" dirty="0">
                <a:latin typeface="Tahoma" panose="020B0604030504040204" pitchFamily="34" charset="0"/>
                <a:ea typeface="Tahoma" panose="020B0604030504040204" pitchFamily="34" charset="0"/>
                <a:cs typeface="Tahoma" panose="020B0604030504040204" pitchFamily="34" charset="0"/>
              </a:rPr>
              <a:t> </a:t>
            </a:r>
            <a:r>
              <a:rPr lang="en-US" sz="2600" dirty="0" err="1">
                <a:latin typeface="Tahoma" panose="020B0604030504040204" pitchFamily="34" charset="0"/>
                <a:ea typeface="Tahoma" panose="020B0604030504040204" pitchFamily="34" charset="0"/>
                <a:cs typeface="Tahoma" panose="020B0604030504040204" pitchFamily="34" charset="0"/>
              </a:rPr>
              <a:t>tế</a:t>
            </a:r>
            <a:r>
              <a:rPr lang="en-US" sz="2600" dirty="0">
                <a:latin typeface="Tahoma" panose="020B0604030504040204" pitchFamily="34" charset="0"/>
                <a:ea typeface="Tahoma" panose="020B0604030504040204" pitchFamily="34" charset="0"/>
                <a:cs typeface="Tahoma" panose="020B0604030504040204" pitchFamily="34" charset="0"/>
              </a:rPr>
              <a:t> </a:t>
            </a:r>
            <a:r>
              <a:rPr lang="en-US" sz="2600" dirty="0" err="1">
                <a:latin typeface="Tahoma" panose="020B0604030504040204" pitchFamily="34" charset="0"/>
                <a:ea typeface="Tahoma" panose="020B0604030504040204" pitchFamily="34" charset="0"/>
                <a:cs typeface="Tahoma" panose="020B0604030504040204" pitchFamily="34" charset="0"/>
              </a:rPr>
              <a:t>Đồng</a:t>
            </a:r>
            <a:r>
              <a:rPr lang="en-US" sz="2600" dirty="0">
                <a:latin typeface="Tahoma" panose="020B0604030504040204" pitchFamily="34" charset="0"/>
                <a:ea typeface="Tahoma" panose="020B0604030504040204" pitchFamily="34" charset="0"/>
                <a:cs typeface="Tahoma" panose="020B0604030504040204" pitchFamily="34" charset="0"/>
              </a:rPr>
              <a:t> </a:t>
            </a:r>
            <a:r>
              <a:rPr lang="en-US" sz="2600" dirty="0" err="1">
                <a:latin typeface="Tahoma" panose="020B0604030504040204" pitchFamily="34" charset="0"/>
                <a:ea typeface="Tahoma" panose="020B0604030504040204" pitchFamily="34" charset="0"/>
                <a:cs typeface="Tahoma" panose="020B0604030504040204" pitchFamily="34" charset="0"/>
              </a:rPr>
              <a:t>Nai</a:t>
            </a:r>
            <a:r>
              <a:rPr lang="en-US" sz="2600" dirty="0">
                <a:latin typeface="Tahoma" panose="020B0604030504040204" pitchFamily="34" charset="0"/>
                <a:ea typeface="Tahoma" panose="020B0604030504040204" pitchFamily="34" charset="0"/>
                <a:cs typeface="Tahoma" panose="020B0604030504040204" pitchFamily="34" charset="0"/>
              </a:rPr>
              <a:t> </a:t>
            </a:r>
            <a:r>
              <a:rPr lang="vi-VN" sz="2600" dirty="0">
                <a:latin typeface="Tahoma" panose="020B0604030504040204" pitchFamily="34" charset="0"/>
                <a:ea typeface="Tahoma" panose="020B0604030504040204" pitchFamily="34" charset="0"/>
                <a:cs typeface="Tahoma" panose="020B0604030504040204" pitchFamily="34" charset="0"/>
              </a:rPr>
              <a:t>chuyển</a:t>
            </a:r>
          </a:p>
        </p:txBody>
      </p:sp>
    </p:spTree>
    <p:extLst>
      <p:ext uri="{BB962C8B-B14F-4D97-AF65-F5344CB8AC3E}">
        <p14:creationId xmlns:p14="http://schemas.microsoft.com/office/powerpoint/2010/main" val="2581606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9</a:t>
            </a:r>
            <a:r>
              <a:rPr lang="vi-VN" dirty="0"/>
              <a:t>. Đặt Vấn Đề:</a:t>
            </a:r>
            <a:endParaRPr lang="en-US" dirty="0"/>
          </a:p>
        </p:txBody>
      </p:sp>
      <p:sp>
        <p:nvSpPr>
          <p:cNvPr id="9" name="Content Placeholder 8"/>
          <p:cNvSpPr>
            <a:spLocks noGrp="1"/>
          </p:cNvSpPr>
          <p:nvPr>
            <p:ph idx="1"/>
          </p:nvPr>
        </p:nvSpPr>
        <p:spPr/>
        <p:txBody>
          <a:bodyPr/>
          <a:lstStyle/>
          <a:p>
            <a:pPr marL="0" indent="0">
              <a:lnSpc>
                <a:spcPct val="150000"/>
              </a:lnSpc>
              <a:spcBef>
                <a:spcPts val="0"/>
              </a:spcBef>
              <a:buNone/>
            </a:pPr>
            <a:r>
              <a:rPr lang="vi-VN" dirty="0"/>
              <a:t>1.</a:t>
            </a:r>
            <a:r>
              <a:rPr lang="en-US" dirty="0"/>
              <a:t> </a:t>
            </a:r>
            <a:r>
              <a:rPr lang="en-US" dirty="0" err="1"/>
              <a:t>Sốc</a:t>
            </a:r>
            <a:endParaRPr lang="vi-VN" dirty="0"/>
          </a:p>
          <a:p>
            <a:pPr marL="0" indent="0">
              <a:lnSpc>
                <a:spcPct val="150000"/>
              </a:lnSpc>
              <a:spcBef>
                <a:spcPts val="0"/>
              </a:spcBef>
              <a:buNone/>
            </a:pPr>
            <a:r>
              <a:rPr lang="vi-VN" dirty="0"/>
              <a:t>2. </a:t>
            </a:r>
            <a:r>
              <a:rPr lang="en-US" dirty="0" err="1"/>
              <a:t>Sốt</a:t>
            </a:r>
            <a:r>
              <a:rPr lang="en-US" dirty="0"/>
              <a:t> </a:t>
            </a:r>
            <a:r>
              <a:rPr lang="en-US" dirty="0" err="1"/>
              <a:t>cao</a:t>
            </a:r>
            <a:r>
              <a:rPr lang="en-US" dirty="0"/>
              <a:t> </a:t>
            </a:r>
            <a:r>
              <a:rPr lang="en-US" dirty="0" err="1"/>
              <a:t>liên</a:t>
            </a:r>
            <a:r>
              <a:rPr lang="en-US" dirty="0"/>
              <a:t> </a:t>
            </a:r>
            <a:r>
              <a:rPr lang="en-US" dirty="0" err="1"/>
              <a:t>tục</a:t>
            </a:r>
            <a:r>
              <a:rPr lang="en-US" dirty="0"/>
              <a:t> </a:t>
            </a:r>
            <a:r>
              <a:rPr lang="en-US" dirty="0" err="1"/>
              <a:t>đầu</a:t>
            </a:r>
            <a:r>
              <a:rPr lang="en-US" dirty="0"/>
              <a:t> </a:t>
            </a:r>
            <a:r>
              <a:rPr lang="en-US" dirty="0" err="1"/>
              <a:t>ngày</a:t>
            </a:r>
            <a:r>
              <a:rPr lang="en-US" dirty="0"/>
              <a:t> 6+ </a:t>
            </a:r>
            <a:r>
              <a:rPr lang="en-US" dirty="0" err="1"/>
              <a:t>hồng</a:t>
            </a:r>
            <a:r>
              <a:rPr lang="en-US" dirty="0"/>
              <a:t> ban</a:t>
            </a:r>
            <a:endParaRPr lang="vi-VN" dirty="0"/>
          </a:p>
          <a:p>
            <a:pPr marL="0" indent="0">
              <a:lnSpc>
                <a:spcPct val="150000"/>
              </a:lnSpc>
              <a:spcBef>
                <a:spcPts val="0"/>
              </a:spcBef>
              <a:buNone/>
            </a:pPr>
            <a:r>
              <a:rPr lang="vi-VN" dirty="0">
                <a:latin typeface="Arial" panose="020B0604020202020204" pitchFamily="34" charset="0"/>
                <a:cs typeface="Arial" panose="020B0604020202020204" pitchFamily="34" charset="0"/>
              </a:rPr>
              <a:t>3. </a:t>
            </a:r>
            <a:r>
              <a:rPr lang="en-US" dirty="0" err="1">
                <a:latin typeface="Arial" panose="020B0604020202020204" pitchFamily="34" charset="0"/>
                <a:cs typeface="Arial" panose="020B0604020202020204" pitchFamily="34" charset="0"/>
              </a:rPr>
              <a:t>Đau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bụng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cấp</a:t>
            </a:r>
            <a:endParaRPr lang="en-US" dirty="0">
              <a:latin typeface="Arial" panose="020B0604020202020204" pitchFamily="34" charset="0"/>
              <a:cs typeface="Arial" panose="020B0604020202020204" pitchFamily="34" charset="0"/>
            </a:endParaRPr>
          </a:p>
          <a:p>
            <a:pPr marL="0" indent="0">
              <a:lnSpc>
                <a:spcPct val="150000"/>
              </a:lnSpc>
              <a:spcBef>
                <a:spcPts val="0"/>
              </a:spcBef>
              <a:buNone/>
            </a:pPr>
            <a:r>
              <a:rPr lang="vi-VN" dirty="0"/>
              <a:t>4. </a:t>
            </a:r>
            <a:r>
              <a:rPr lang="en-US" dirty="0" err="1"/>
              <a:t>Tiền</a:t>
            </a:r>
            <a:r>
              <a:rPr lang="en-US" dirty="0"/>
              <a:t> </a:t>
            </a:r>
            <a:r>
              <a:rPr lang="en-US" dirty="0" err="1"/>
              <a:t>căn</a:t>
            </a:r>
            <a:r>
              <a:rPr lang="en-US" dirty="0"/>
              <a:t> F0 Covid-19 </a:t>
            </a:r>
            <a:r>
              <a:rPr lang="en-US" dirty="0" err="1"/>
              <a:t>cách</a:t>
            </a:r>
            <a:r>
              <a:rPr lang="en-US" dirty="0"/>
              <a:t> 6 </a:t>
            </a:r>
            <a:r>
              <a:rPr lang="en-US" dirty="0" err="1"/>
              <a:t>tháng</a:t>
            </a:r>
            <a:r>
              <a:rPr lang="en-US" dirty="0"/>
              <a:t>, F1 Covid-19 </a:t>
            </a:r>
            <a:r>
              <a:rPr lang="en-US" dirty="0" err="1"/>
              <a:t>cách</a:t>
            </a:r>
            <a:r>
              <a:rPr lang="en-US" dirty="0"/>
              <a:t> 3 </a:t>
            </a:r>
            <a:r>
              <a:rPr lang="en-US" dirty="0" err="1"/>
              <a:t>tháng</a:t>
            </a:r>
            <a:r>
              <a:rPr lang="en-US" dirty="0"/>
              <a:t>, </a:t>
            </a:r>
            <a:r>
              <a:rPr lang="en-US" dirty="0" err="1"/>
              <a:t>có</a:t>
            </a:r>
            <a:r>
              <a:rPr lang="en-US" dirty="0"/>
              <a:t> </a:t>
            </a:r>
            <a:r>
              <a:rPr lang="en-US" dirty="0" err="1"/>
              <a:t>phơi</a:t>
            </a:r>
            <a:r>
              <a:rPr lang="en-US" dirty="0"/>
              <a:t> </a:t>
            </a:r>
            <a:r>
              <a:rPr lang="en-US" dirty="0" err="1"/>
              <a:t>nhiễm</a:t>
            </a:r>
            <a:r>
              <a:rPr lang="en-US" dirty="0"/>
              <a:t> Covid-19 </a:t>
            </a:r>
            <a:r>
              <a:rPr lang="en-US" dirty="0" err="1"/>
              <a:t>trong</a:t>
            </a:r>
            <a:r>
              <a:rPr lang="en-US" dirty="0"/>
              <a:t> </a:t>
            </a:r>
            <a:r>
              <a:rPr lang="en-US" dirty="0" err="1"/>
              <a:t>vòng</a:t>
            </a:r>
            <a:r>
              <a:rPr lang="en-US" dirty="0"/>
              <a:t> 6 </a:t>
            </a:r>
            <a:r>
              <a:rPr lang="en-US" dirty="0" err="1"/>
              <a:t>tuần</a:t>
            </a:r>
            <a:endParaRPr lang="en-US" dirty="0"/>
          </a:p>
          <a:p>
            <a:pPr marL="0" indent="0">
              <a:lnSpc>
                <a:spcPct val="150000"/>
              </a:lnSpc>
              <a:spcBef>
                <a:spcPts val="0"/>
              </a:spcBef>
              <a:buNone/>
            </a:pPr>
            <a:r>
              <a:rPr lang="en-US" dirty="0"/>
              <a:t>5. </a:t>
            </a:r>
            <a:r>
              <a:rPr lang="en-US" dirty="0" err="1"/>
              <a:t>Béo</a:t>
            </a:r>
            <a:r>
              <a:rPr lang="en-US" dirty="0"/>
              <a:t> </a:t>
            </a:r>
            <a:r>
              <a:rPr lang="en-US" dirty="0" err="1"/>
              <a:t>phì</a:t>
            </a:r>
            <a:endParaRPr lang="vi-VN" dirty="0"/>
          </a:p>
        </p:txBody>
      </p:sp>
    </p:spTree>
    <p:extLst>
      <p:ext uri="{BB962C8B-B14F-4D97-AF65-F5344CB8AC3E}">
        <p14:creationId xmlns:p14="http://schemas.microsoft.com/office/powerpoint/2010/main" val="35693490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7">
            <a:extLst>
              <a:ext uri="{FF2B5EF4-FFF2-40B4-BE49-F238E27FC236}">
                <a16:creationId xmlns:a16="http://schemas.microsoft.com/office/drawing/2014/main" id="{337E9B31-3532-049A-F40D-70AA41DB1AAF}"/>
              </a:ext>
            </a:extLst>
          </p:cNvPr>
          <p:cNvGraphicFramePr>
            <a:graphicFrameLocks noGrp="1"/>
          </p:cNvGraphicFramePr>
          <p:nvPr>
            <p:ph idx="4294967295"/>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82855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AC9FB8A-22EA-9758-5BA9-FB365767695F}"/>
              </a:ext>
            </a:extLst>
          </p:cNvPr>
          <p:cNvGraphicFramePr>
            <a:graphicFrameLocks noGrp="1"/>
          </p:cNvGraphicFramePr>
          <p:nvPr>
            <p:ph idx="1"/>
            <p:extLst>
              <p:ext uri="{D42A27DB-BD31-4B8C-83A1-F6EECF244321}">
                <p14:modId xmlns:p14="http://schemas.microsoft.com/office/powerpoint/2010/main" val="1558589697"/>
              </p:ext>
            </p:extLst>
          </p:nvPr>
        </p:nvGraphicFramePr>
        <p:xfrm>
          <a:off x="51478" y="168442"/>
          <a:ext cx="11972081" cy="6446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83158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pPr algn="ctr"/>
            <a:r>
              <a:rPr lang="en-US" dirty="0"/>
              <a:t>PHÂN LOẠI BAN DA</a:t>
            </a:r>
          </a:p>
        </p:txBody>
      </p:sp>
      <p:graphicFrame>
        <p:nvGraphicFramePr>
          <p:cNvPr id="2" name="Content Placeholder 1">
            <a:extLst>
              <a:ext uri="{FF2B5EF4-FFF2-40B4-BE49-F238E27FC236}">
                <a16:creationId xmlns:a16="http://schemas.microsoft.com/office/drawing/2014/main" id="{4AE91FA8-F5B8-3078-A1E5-314ED2D1F734}"/>
              </a:ext>
            </a:extLst>
          </p:cNvPr>
          <p:cNvGraphicFramePr>
            <a:graphicFrameLocks noGrp="1"/>
          </p:cNvGraphicFramePr>
          <p:nvPr>
            <p:ph idx="1"/>
            <p:extLst>
              <p:ext uri="{D42A27DB-BD31-4B8C-83A1-F6EECF244321}">
                <p14:modId xmlns:p14="http://schemas.microsoft.com/office/powerpoint/2010/main" val="3990613101"/>
              </p:ext>
            </p:extLst>
          </p:nvPr>
        </p:nvGraphicFramePr>
        <p:xfrm>
          <a:off x="838200" y="1564105"/>
          <a:ext cx="10515600" cy="46128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030006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9F67D-866B-BABE-8BCB-BD8776D83356}"/>
              </a:ext>
            </a:extLst>
          </p:cNvPr>
          <p:cNvSpPr>
            <a:spLocks noGrp="1"/>
          </p:cNvSpPr>
          <p:nvPr>
            <p:ph type="title"/>
          </p:nvPr>
        </p:nvSpPr>
        <p:spPr/>
        <p:txBody>
          <a:bodyPr/>
          <a:lstStyle/>
          <a:p>
            <a:r>
              <a:rPr lang="en-US" dirty="0" err="1"/>
              <a:t>Sốt</a:t>
            </a:r>
            <a:r>
              <a:rPr lang="en-US" dirty="0"/>
              <a:t> </a:t>
            </a:r>
            <a:r>
              <a:rPr lang="en-US" dirty="0" err="1"/>
              <a:t>tinh</a:t>
            </a:r>
            <a:r>
              <a:rPr lang="en-US" dirty="0"/>
              <a:t> </a:t>
            </a:r>
            <a:r>
              <a:rPr lang="en-US" dirty="0" err="1"/>
              <a:t>hồng</a:t>
            </a:r>
            <a:r>
              <a:rPr lang="en-US" dirty="0"/>
              <a:t> </a:t>
            </a:r>
            <a:r>
              <a:rPr lang="en-US" dirty="0" err="1"/>
              <a:t>nhiệt</a:t>
            </a:r>
            <a:endParaRPr lang="en-US" dirty="0"/>
          </a:p>
        </p:txBody>
      </p:sp>
      <p:sp>
        <p:nvSpPr>
          <p:cNvPr id="3" name="Content Placeholder 2">
            <a:extLst>
              <a:ext uri="{FF2B5EF4-FFF2-40B4-BE49-F238E27FC236}">
                <a16:creationId xmlns:a16="http://schemas.microsoft.com/office/drawing/2014/main" id="{95483599-35DC-78C6-F969-4C482DFD0AE1}"/>
              </a:ext>
            </a:extLst>
          </p:cNvPr>
          <p:cNvSpPr>
            <a:spLocks noGrp="1"/>
          </p:cNvSpPr>
          <p:nvPr>
            <p:ph idx="1"/>
          </p:nvPr>
        </p:nvSpPr>
        <p:spPr>
          <a:xfrm>
            <a:off x="838200" y="1822450"/>
            <a:ext cx="7234989" cy="4351338"/>
          </a:xfrm>
        </p:spPr>
        <p:txBody>
          <a:bodyPr>
            <a:normAutofit fontScale="62500" lnSpcReduction="20000"/>
          </a:bodyPr>
          <a:lstStyle/>
          <a:p>
            <a:pPr algn="just">
              <a:lnSpc>
                <a:spcPct val="170000"/>
              </a:lnSpc>
              <a:spcBef>
                <a:spcPts val="0"/>
              </a:spcBef>
            </a:pPr>
            <a:r>
              <a:rPr lang="pt-BR" dirty="0"/>
              <a:t>Thường gặp ở trẻ em tuổi đến trường </a:t>
            </a:r>
          </a:p>
          <a:p>
            <a:pPr algn="just">
              <a:lnSpc>
                <a:spcPct val="170000"/>
              </a:lnSpc>
              <a:spcBef>
                <a:spcPts val="0"/>
              </a:spcBef>
            </a:pPr>
            <a:r>
              <a:rPr lang="pt-BR" dirty="0"/>
              <a:t>Thường gặp do nhiễm Streptococcus nhóm A</a:t>
            </a:r>
            <a:endParaRPr lang="en-US" dirty="0"/>
          </a:p>
          <a:p>
            <a:pPr algn="just">
              <a:lnSpc>
                <a:spcPct val="170000"/>
              </a:lnSpc>
              <a:spcBef>
                <a:spcPts val="0"/>
              </a:spcBef>
            </a:pPr>
            <a:r>
              <a:rPr lang="en-US" dirty="0"/>
              <a:t>Ban </a:t>
            </a:r>
            <a:r>
              <a:rPr lang="en-US" dirty="0" err="1"/>
              <a:t>đỏ</a:t>
            </a:r>
            <a:r>
              <a:rPr lang="en-US" dirty="0"/>
              <a:t> </a:t>
            </a:r>
            <a:r>
              <a:rPr lang="en-US" dirty="0" err="1"/>
              <a:t>lan</a:t>
            </a:r>
            <a:r>
              <a:rPr lang="en-US" dirty="0"/>
              <a:t> </a:t>
            </a:r>
            <a:r>
              <a:rPr lang="en-US" dirty="0" err="1"/>
              <a:t>tỏa</a:t>
            </a:r>
            <a:r>
              <a:rPr lang="en-US" dirty="0"/>
              <a:t>, </a:t>
            </a:r>
            <a:r>
              <a:rPr lang="en-US" dirty="0" err="1"/>
              <a:t>mất</a:t>
            </a:r>
            <a:r>
              <a:rPr lang="en-US" dirty="0"/>
              <a:t> </a:t>
            </a:r>
            <a:r>
              <a:rPr lang="en-US" dirty="0" err="1"/>
              <a:t>khi</a:t>
            </a:r>
            <a:r>
              <a:rPr lang="en-US" dirty="0"/>
              <a:t> </a:t>
            </a:r>
            <a:r>
              <a:rPr lang="en-US" dirty="0" err="1"/>
              <a:t>ấn</a:t>
            </a:r>
            <a:r>
              <a:rPr lang="en-US" dirty="0"/>
              <a:t>, </a:t>
            </a:r>
          </a:p>
          <a:p>
            <a:pPr indent="0" algn="just">
              <a:lnSpc>
                <a:spcPct val="170000"/>
              </a:lnSpc>
              <a:spcBef>
                <a:spcPts val="0"/>
              </a:spcBef>
              <a:buNone/>
            </a:pPr>
            <a:r>
              <a:rPr lang="en-US" dirty="0" err="1"/>
              <a:t>Nhiều</a:t>
            </a:r>
            <a:r>
              <a:rPr lang="en-US" dirty="0"/>
              <a:t> </a:t>
            </a:r>
            <a:r>
              <a:rPr lang="en-US" dirty="0" err="1"/>
              <a:t>nốt</a:t>
            </a:r>
            <a:r>
              <a:rPr lang="en-US" dirty="0"/>
              <a:t> </a:t>
            </a:r>
            <a:r>
              <a:rPr lang="en-US" dirty="0" err="1"/>
              <a:t>nhỏ</a:t>
            </a:r>
            <a:r>
              <a:rPr lang="en-US" dirty="0"/>
              <a:t> 1-2 mm, </a:t>
            </a:r>
            <a:r>
              <a:rPr lang="en-US" dirty="0" err="1"/>
              <a:t>hình</a:t>
            </a:r>
            <a:r>
              <a:rPr lang="en-US" dirty="0"/>
              <a:t> </a:t>
            </a:r>
            <a:r>
              <a:rPr lang="en-US" dirty="0" err="1"/>
              <a:t>ảnh</a:t>
            </a:r>
            <a:r>
              <a:rPr lang="en-US" dirty="0"/>
              <a:t> </a:t>
            </a:r>
            <a:r>
              <a:rPr lang="en-US" dirty="0" err="1"/>
              <a:t>như</a:t>
            </a:r>
            <a:r>
              <a:rPr lang="en-US" dirty="0"/>
              <a:t> “</a:t>
            </a:r>
            <a:r>
              <a:rPr lang="en-US" dirty="0" err="1"/>
              <a:t>giấy</a:t>
            </a:r>
            <a:r>
              <a:rPr lang="en-US" dirty="0"/>
              <a:t> </a:t>
            </a:r>
            <a:r>
              <a:rPr lang="en-US" dirty="0" err="1"/>
              <a:t>nhám</a:t>
            </a:r>
            <a:r>
              <a:rPr lang="en-US" dirty="0"/>
              <a:t>”, </a:t>
            </a:r>
          </a:p>
          <a:p>
            <a:pPr indent="0" algn="just">
              <a:lnSpc>
                <a:spcPct val="170000"/>
              </a:lnSpc>
              <a:spcBef>
                <a:spcPts val="0"/>
              </a:spcBef>
              <a:buNone/>
            </a:pPr>
            <a:r>
              <a:rPr lang="en-US" dirty="0" err="1"/>
              <a:t>Thường</a:t>
            </a:r>
            <a:r>
              <a:rPr lang="en-US" dirty="0"/>
              <a:t> </a:t>
            </a:r>
            <a:r>
              <a:rPr lang="en-US" dirty="0" err="1"/>
              <a:t>bắt</a:t>
            </a:r>
            <a:r>
              <a:rPr lang="en-US" dirty="0"/>
              <a:t> </a:t>
            </a:r>
            <a:r>
              <a:rPr lang="en-US" dirty="0" err="1"/>
              <a:t>đầu</a:t>
            </a:r>
            <a:r>
              <a:rPr lang="en-US" dirty="0"/>
              <a:t> ở </a:t>
            </a:r>
            <a:r>
              <a:rPr lang="en-US" dirty="0" err="1"/>
              <a:t>bẹn</a:t>
            </a:r>
            <a:r>
              <a:rPr lang="en-US" dirty="0"/>
              <a:t>, </a:t>
            </a:r>
            <a:r>
              <a:rPr lang="en-US" dirty="0" err="1"/>
              <a:t>nách</a:t>
            </a:r>
            <a:r>
              <a:rPr lang="en-US" dirty="0"/>
              <a:t> -&gt; </a:t>
            </a:r>
            <a:r>
              <a:rPr lang="en-US" dirty="0" err="1"/>
              <a:t>lan</a:t>
            </a:r>
            <a:r>
              <a:rPr lang="en-US" dirty="0"/>
              <a:t> </a:t>
            </a:r>
            <a:r>
              <a:rPr lang="en-US" dirty="0" err="1"/>
              <a:t>rộng</a:t>
            </a:r>
            <a:r>
              <a:rPr lang="en-US" dirty="0"/>
              <a:t> </a:t>
            </a:r>
            <a:r>
              <a:rPr lang="en-US" dirty="0" err="1"/>
              <a:t>toàn</a:t>
            </a:r>
            <a:r>
              <a:rPr lang="en-US" dirty="0"/>
              <a:t> </a:t>
            </a:r>
            <a:r>
              <a:rPr lang="en-US" dirty="0" err="1"/>
              <a:t>thân</a:t>
            </a:r>
            <a:r>
              <a:rPr lang="en-US" dirty="0"/>
              <a:t> -&gt; chi (</a:t>
            </a:r>
            <a:r>
              <a:rPr lang="en-US" dirty="0" err="1"/>
              <a:t>hiếm</a:t>
            </a:r>
            <a:r>
              <a:rPr lang="en-US" dirty="0"/>
              <a:t> </a:t>
            </a:r>
            <a:r>
              <a:rPr lang="en-US" dirty="0" err="1"/>
              <a:t>gặp</a:t>
            </a:r>
            <a:r>
              <a:rPr lang="en-US" dirty="0"/>
              <a:t> </a:t>
            </a:r>
            <a:r>
              <a:rPr lang="en-US" dirty="0" err="1"/>
              <a:t>lòng</a:t>
            </a:r>
            <a:r>
              <a:rPr lang="en-US" dirty="0"/>
              <a:t> </a:t>
            </a:r>
            <a:r>
              <a:rPr lang="en-US" dirty="0" err="1"/>
              <a:t>bàn</a:t>
            </a:r>
            <a:r>
              <a:rPr lang="en-US" dirty="0"/>
              <a:t> </a:t>
            </a:r>
            <a:r>
              <a:rPr lang="en-US" dirty="0" err="1"/>
              <a:t>tay</a:t>
            </a:r>
            <a:r>
              <a:rPr lang="en-US" dirty="0"/>
              <a:t> </a:t>
            </a:r>
            <a:r>
              <a:rPr lang="en-US" dirty="0" err="1"/>
              <a:t>bàn</a:t>
            </a:r>
            <a:r>
              <a:rPr lang="en-US" dirty="0"/>
              <a:t> </a:t>
            </a:r>
            <a:r>
              <a:rPr lang="en-US" dirty="0" err="1"/>
              <a:t>chân</a:t>
            </a:r>
            <a:r>
              <a:rPr lang="en-US" dirty="0"/>
              <a:t>)</a:t>
            </a:r>
          </a:p>
          <a:p>
            <a:pPr algn="just">
              <a:lnSpc>
                <a:spcPct val="170000"/>
              </a:lnSpc>
              <a:spcBef>
                <a:spcPts val="0"/>
              </a:spcBef>
            </a:pPr>
            <a:r>
              <a:rPr lang="pt-BR" dirty="0"/>
              <a:t>Lưỡi đỏ như quả dâu tây </a:t>
            </a:r>
            <a:r>
              <a:rPr lang="pt-BR" b="1" i="1" dirty="0"/>
              <a:t>(strawberry tongue),</a:t>
            </a:r>
            <a:r>
              <a:rPr lang="pt-BR" dirty="0"/>
              <a:t> </a:t>
            </a:r>
          </a:p>
          <a:p>
            <a:pPr algn="just">
              <a:lnSpc>
                <a:spcPct val="170000"/>
              </a:lnSpc>
              <a:spcBef>
                <a:spcPts val="0"/>
              </a:spcBef>
            </a:pPr>
            <a:r>
              <a:rPr lang="pt-BR" dirty="0"/>
              <a:t>Họng đỏ, viêm amydales</a:t>
            </a:r>
          </a:p>
          <a:p>
            <a:pPr algn="just">
              <a:lnSpc>
                <a:spcPct val="170000"/>
              </a:lnSpc>
              <a:spcBef>
                <a:spcPts val="0"/>
              </a:spcBef>
            </a:pPr>
            <a:r>
              <a:rPr lang="pt-BR" dirty="0"/>
              <a:t>Phân lập được vi khuẩn, đáp ứng nhanh khi dùng kháng sinh Penicillin trong vòng 24-48h</a:t>
            </a:r>
            <a:endParaRPr lang="en-US" dirty="0"/>
          </a:p>
          <a:p>
            <a:pPr algn="just">
              <a:lnSpc>
                <a:spcPct val="170000"/>
              </a:lnSpc>
              <a:spcBef>
                <a:spcPts val="0"/>
              </a:spcBef>
            </a:pPr>
            <a:endParaRPr lang="en-US" dirty="0"/>
          </a:p>
        </p:txBody>
      </p:sp>
      <p:pic>
        <p:nvPicPr>
          <p:cNvPr id="10" name="Picture 9">
            <a:extLst>
              <a:ext uri="{FF2B5EF4-FFF2-40B4-BE49-F238E27FC236}">
                <a16:creationId xmlns:a16="http://schemas.microsoft.com/office/drawing/2014/main" id="{11331127-FE4E-D1DE-66E9-CE5381A4BD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9781" y="1825625"/>
            <a:ext cx="3469188" cy="3798865"/>
          </a:xfrm>
          <a:prstGeom prst="rect">
            <a:avLst/>
          </a:prstGeom>
        </p:spPr>
      </p:pic>
    </p:spTree>
    <p:extLst>
      <p:ext uri="{BB962C8B-B14F-4D97-AF65-F5344CB8AC3E}">
        <p14:creationId xmlns:p14="http://schemas.microsoft.com/office/powerpoint/2010/main" val="7258768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2A2BB-60A8-8D01-56E5-123DB89E2B34}"/>
              </a:ext>
            </a:extLst>
          </p:cNvPr>
          <p:cNvSpPr>
            <a:spLocks noGrp="1"/>
          </p:cNvSpPr>
          <p:nvPr>
            <p:ph type="title"/>
          </p:nvPr>
        </p:nvSpPr>
        <p:spPr/>
        <p:txBody>
          <a:bodyPr/>
          <a:lstStyle/>
          <a:p>
            <a:pPr algn="ctr"/>
            <a:r>
              <a:rPr lang="en-US" b="1" dirty="0" err="1"/>
              <a:t>Mục</a:t>
            </a:r>
            <a:r>
              <a:rPr lang="en-US" b="1" dirty="0"/>
              <a:t> </a:t>
            </a:r>
            <a:r>
              <a:rPr lang="en-US" b="1" dirty="0" err="1"/>
              <a:t>tiêu</a:t>
            </a:r>
            <a:endParaRPr lang="vi-VN" b="1" dirty="0"/>
          </a:p>
        </p:txBody>
      </p:sp>
      <p:graphicFrame>
        <p:nvGraphicFramePr>
          <p:cNvPr id="4" name="Content Placeholder 3">
            <a:extLst>
              <a:ext uri="{FF2B5EF4-FFF2-40B4-BE49-F238E27FC236}">
                <a16:creationId xmlns:a16="http://schemas.microsoft.com/office/drawing/2014/main" id="{9F737BB9-DFB7-4033-4086-D91F2279649F}"/>
              </a:ext>
            </a:extLst>
          </p:cNvPr>
          <p:cNvGraphicFramePr>
            <a:graphicFrameLocks noGrp="1"/>
          </p:cNvGraphicFramePr>
          <p:nvPr>
            <p:ph idx="1"/>
            <p:extLst>
              <p:ext uri="{D42A27DB-BD31-4B8C-83A1-F6EECF244321}">
                <p14:modId xmlns:p14="http://schemas.microsoft.com/office/powerpoint/2010/main" val="276753222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25197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9BB36-E66A-2BAA-2325-334DC67AD118}"/>
              </a:ext>
            </a:extLst>
          </p:cNvPr>
          <p:cNvSpPr>
            <a:spLocks noGrp="1"/>
          </p:cNvSpPr>
          <p:nvPr>
            <p:ph type="title"/>
          </p:nvPr>
        </p:nvSpPr>
        <p:spPr>
          <a:xfrm>
            <a:off x="1187116" y="200047"/>
            <a:ext cx="6116053" cy="1325563"/>
          </a:xfrm>
        </p:spPr>
        <p:txBody>
          <a:bodyPr>
            <a:normAutofit fontScale="90000"/>
          </a:bodyPr>
          <a:lstStyle/>
          <a:p>
            <a:pPr>
              <a:lnSpc>
                <a:spcPct val="130000"/>
              </a:lnSpc>
            </a:pPr>
            <a:r>
              <a:rPr lang="en-US" sz="4000" dirty="0" err="1"/>
              <a:t>Hội</a:t>
            </a:r>
            <a:r>
              <a:rPr lang="en-US" sz="4000" dirty="0"/>
              <a:t> </a:t>
            </a:r>
            <a:r>
              <a:rPr lang="en-US" sz="4000" dirty="0" err="1"/>
              <a:t>chứng</a:t>
            </a:r>
            <a:r>
              <a:rPr lang="en-US" sz="4000" dirty="0"/>
              <a:t> </a:t>
            </a:r>
            <a:r>
              <a:rPr lang="en-US" sz="4000" dirty="0" err="1"/>
              <a:t>sốc</a:t>
            </a:r>
            <a:r>
              <a:rPr lang="en-US" sz="4000" dirty="0"/>
              <a:t> </a:t>
            </a:r>
            <a:r>
              <a:rPr lang="en-US" sz="4000" dirty="0" err="1"/>
              <a:t>nhiễm</a:t>
            </a:r>
            <a:r>
              <a:rPr lang="en-US" sz="4000" dirty="0"/>
              <a:t> </a:t>
            </a:r>
            <a:r>
              <a:rPr lang="en-US" sz="4000" dirty="0" err="1"/>
              <a:t>độc</a:t>
            </a:r>
            <a:r>
              <a:rPr lang="en-US" sz="4000" dirty="0"/>
              <a:t> </a:t>
            </a:r>
            <a:br>
              <a:rPr lang="en-US" sz="4000" dirty="0"/>
            </a:br>
            <a:r>
              <a:rPr lang="en-US" sz="4000" dirty="0"/>
              <a:t>(Toxic shock syndrome)</a:t>
            </a:r>
          </a:p>
        </p:txBody>
      </p:sp>
      <p:sp>
        <p:nvSpPr>
          <p:cNvPr id="3" name="Content Placeholder 2">
            <a:extLst>
              <a:ext uri="{FF2B5EF4-FFF2-40B4-BE49-F238E27FC236}">
                <a16:creationId xmlns:a16="http://schemas.microsoft.com/office/drawing/2014/main" id="{4B0EC8FC-44B6-17EE-F10C-2B6948F5237B}"/>
              </a:ext>
            </a:extLst>
          </p:cNvPr>
          <p:cNvSpPr>
            <a:spLocks noGrp="1"/>
          </p:cNvSpPr>
          <p:nvPr>
            <p:ph idx="1"/>
          </p:nvPr>
        </p:nvSpPr>
        <p:spPr>
          <a:xfrm>
            <a:off x="541420" y="1945941"/>
            <a:ext cx="5128900" cy="4351338"/>
          </a:xfrm>
        </p:spPr>
        <p:txBody>
          <a:bodyPr>
            <a:normAutofit/>
          </a:bodyPr>
          <a:lstStyle/>
          <a:p>
            <a:pPr algn="just">
              <a:lnSpc>
                <a:spcPct val="150000"/>
              </a:lnSpc>
              <a:spcBef>
                <a:spcPts val="0"/>
              </a:spcBef>
            </a:pPr>
            <a:r>
              <a:rPr lang="pt-BR" sz="2400" dirty="0"/>
              <a:t>Căn nguyên: Do độc tố của tụ cầu, Hầu hết liên quan tới MSSA </a:t>
            </a:r>
          </a:p>
          <a:p>
            <a:pPr algn="just">
              <a:lnSpc>
                <a:spcPct val="150000"/>
              </a:lnSpc>
              <a:spcBef>
                <a:spcPts val="0"/>
              </a:spcBef>
            </a:pPr>
            <a:r>
              <a:rPr lang="pt-BR" sz="2400" dirty="0"/>
              <a:t>Ban đỏ lan tỏa (cháy nắng) </a:t>
            </a:r>
          </a:p>
          <a:p>
            <a:pPr algn="just">
              <a:lnSpc>
                <a:spcPct val="150000"/>
              </a:lnSpc>
              <a:spcBef>
                <a:spcPts val="0"/>
              </a:spcBef>
            </a:pPr>
            <a:r>
              <a:rPr lang="pt-BR" sz="2400" dirty="0"/>
              <a:t>Giai </a:t>
            </a:r>
            <a:r>
              <a:rPr lang="en-US" sz="2400" dirty="0" err="1"/>
              <a:t>đoạn</a:t>
            </a:r>
            <a:r>
              <a:rPr lang="en-US" sz="2400" dirty="0"/>
              <a:t> </a:t>
            </a:r>
            <a:r>
              <a:rPr lang="en-US" sz="2400" dirty="0" err="1"/>
              <a:t>sớm</a:t>
            </a:r>
            <a:r>
              <a:rPr lang="en-US" sz="2400" dirty="0"/>
              <a:t> </a:t>
            </a:r>
            <a:r>
              <a:rPr lang="en-US" sz="2400" dirty="0" err="1"/>
              <a:t>kèm</a:t>
            </a:r>
            <a:r>
              <a:rPr lang="en-US" sz="2400" dirty="0"/>
              <a:t> sung </a:t>
            </a:r>
            <a:r>
              <a:rPr lang="en-US" sz="2400" dirty="0" err="1"/>
              <a:t>huyết</a:t>
            </a:r>
            <a:r>
              <a:rPr lang="en-US" sz="2400" dirty="0"/>
              <a:t> </a:t>
            </a:r>
            <a:r>
              <a:rPr lang="en-US" sz="2400" dirty="0" err="1"/>
              <a:t>kết</a:t>
            </a:r>
            <a:r>
              <a:rPr lang="en-US" sz="2400" dirty="0"/>
              <a:t> </a:t>
            </a:r>
            <a:r>
              <a:rPr lang="en-US" sz="2400" dirty="0" err="1"/>
              <a:t>mạc</a:t>
            </a:r>
            <a:r>
              <a:rPr lang="en-US" sz="2400" dirty="0"/>
              <a:t>, </a:t>
            </a:r>
            <a:r>
              <a:rPr lang="en-US" sz="2400" dirty="0" err="1"/>
              <a:t>niêm</a:t>
            </a:r>
            <a:r>
              <a:rPr lang="en-US" sz="2400" dirty="0"/>
              <a:t> </a:t>
            </a:r>
            <a:r>
              <a:rPr lang="en-US" sz="2400" dirty="0" err="1"/>
              <a:t>mạc</a:t>
            </a:r>
            <a:endParaRPr lang="en-US" sz="2400" dirty="0"/>
          </a:p>
          <a:p>
            <a:pPr algn="just">
              <a:lnSpc>
                <a:spcPct val="150000"/>
              </a:lnSpc>
              <a:spcBef>
                <a:spcPts val="0"/>
              </a:spcBef>
            </a:pPr>
            <a:r>
              <a:rPr lang="en-US" sz="2400" dirty="0"/>
              <a:t>1-2 </a:t>
            </a:r>
            <a:r>
              <a:rPr lang="en-US" sz="2400" dirty="0" err="1"/>
              <a:t>tuần</a:t>
            </a:r>
            <a:r>
              <a:rPr lang="en-US" sz="2400" dirty="0"/>
              <a:t> </a:t>
            </a:r>
            <a:r>
              <a:rPr lang="en-US" sz="2400" dirty="0" err="1"/>
              <a:t>sau</a:t>
            </a:r>
            <a:r>
              <a:rPr lang="en-US" sz="2400" dirty="0"/>
              <a:t> </a:t>
            </a:r>
            <a:r>
              <a:rPr lang="en-US" sz="2400" dirty="0" err="1"/>
              <a:t>phát</a:t>
            </a:r>
            <a:r>
              <a:rPr lang="en-US" sz="2400" dirty="0"/>
              <a:t> ban </a:t>
            </a:r>
            <a:r>
              <a:rPr lang="en-US" sz="2400" dirty="0" err="1"/>
              <a:t>sẩn</a:t>
            </a:r>
            <a:r>
              <a:rPr lang="en-US" sz="2400" dirty="0"/>
              <a:t> </a:t>
            </a:r>
            <a:r>
              <a:rPr lang="en-US" sz="2400" dirty="0" err="1"/>
              <a:t>ngứa</a:t>
            </a:r>
            <a:r>
              <a:rPr lang="en-US" sz="2400" dirty="0"/>
              <a:t>, bong </a:t>
            </a:r>
            <a:r>
              <a:rPr lang="en-US" sz="2400" dirty="0" err="1"/>
              <a:t>vảy</a:t>
            </a:r>
            <a:r>
              <a:rPr lang="en-US" sz="2400" dirty="0"/>
              <a:t> </a:t>
            </a:r>
            <a:r>
              <a:rPr lang="en-US" sz="2400" dirty="0" err="1"/>
              <a:t>lòng</a:t>
            </a:r>
            <a:r>
              <a:rPr lang="en-US" sz="2400" dirty="0"/>
              <a:t> </a:t>
            </a:r>
            <a:r>
              <a:rPr lang="en-US" sz="2400" dirty="0" err="1"/>
              <a:t>bàn</a:t>
            </a:r>
            <a:r>
              <a:rPr lang="en-US" sz="2400" dirty="0"/>
              <a:t> </a:t>
            </a:r>
            <a:r>
              <a:rPr lang="en-US" sz="2400" dirty="0" err="1"/>
              <a:t>tay</a:t>
            </a:r>
            <a:r>
              <a:rPr lang="en-US" sz="2400" dirty="0"/>
              <a:t> </a:t>
            </a:r>
            <a:r>
              <a:rPr lang="en-US" sz="2400" dirty="0" err="1"/>
              <a:t>bàn</a:t>
            </a:r>
            <a:r>
              <a:rPr lang="en-US" sz="2400" dirty="0"/>
              <a:t> </a:t>
            </a:r>
            <a:r>
              <a:rPr lang="en-US" sz="2400" dirty="0" err="1"/>
              <a:t>chân</a:t>
            </a:r>
            <a:endParaRPr lang="en-US" sz="2400" dirty="0"/>
          </a:p>
          <a:p>
            <a:pPr marL="0" indent="0" algn="just">
              <a:lnSpc>
                <a:spcPct val="150000"/>
              </a:lnSpc>
              <a:spcBef>
                <a:spcPts val="0"/>
              </a:spcBef>
              <a:buNone/>
            </a:pPr>
            <a:endParaRPr lang="en-US" dirty="0"/>
          </a:p>
        </p:txBody>
      </p:sp>
      <p:pic>
        <p:nvPicPr>
          <p:cNvPr id="5" name="Picture 4">
            <a:extLst>
              <a:ext uri="{FF2B5EF4-FFF2-40B4-BE49-F238E27FC236}">
                <a16:creationId xmlns:a16="http://schemas.microsoft.com/office/drawing/2014/main" id="{5696CE44-3A26-B214-C757-DAE473EF8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35600" y="200047"/>
            <a:ext cx="3962810" cy="2981281"/>
          </a:xfrm>
          <a:prstGeom prst="rect">
            <a:avLst/>
          </a:prstGeom>
        </p:spPr>
      </p:pic>
      <p:pic>
        <p:nvPicPr>
          <p:cNvPr id="9" name="Picture 8">
            <a:extLst>
              <a:ext uri="{FF2B5EF4-FFF2-40B4-BE49-F238E27FC236}">
                <a16:creationId xmlns:a16="http://schemas.microsoft.com/office/drawing/2014/main" id="{56E47E44-7ABB-194E-B98A-221851204DFB}"/>
              </a:ext>
            </a:extLst>
          </p:cNvPr>
          <p:cNvPicPr>
            <a:picLocks noChangeAspect="1"/>
          </p:cNvPicPr>
          <p:nvPr/>
        </p:nvPicPr>
        <p:blipFill rotWithShape="1">
          <a:blip r:embed="rId3"/>
          <a:srcRect l="-1" t="554" r="1365" b="47649"/>
          <a:stretch/>
        </p:blipFill>
        <p:spPr>
          <a:xfrm>
            <a:off x="5670320" y="3338186"/>
            <a:ext cx="6521680" cy="3519814"/>
          </a:xfrm>
          <a:prstGeom prst="rect">
            <a:avLst/>
          </a:prstGeom>
        </p:spPr>
      </p:pic>
    </p:spTree>
    <p:extLst>
      <p:ext uri="{BB962C8B-B14F-4D97-AF65-F5344CB8AC3E}">
        <p14:creationId xmlns:p14="http://schemas.microsoft.com/office/powerpoint/2010/main" val="13336732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FB7FB-3DFA-BF00-3BD0-B2FB2E7CC8F7}"/>
              </a:ext>
            </a:extLst>
          </p:cNvPr>
          <p:cNvSpPr>
            <a:spLocks noGrp="1"/>
          </p:cNvSpPr>
          <p:nvPr>
            <p:ph type="title"/>
          </p:nvPr>
        </p:nvSpPr>
        <p:spPr>
          <a:xfrm>
            <a:off x="1091044" y="365126"/>
            <a:ext cx="10515600" cy="1018506"/>
          </a:xfrm>
        </p:spPr>
        <p:txBody>
          <a:bodyPr>
            <a:noAutofit/>
          </a:bodyPr>
          <a:lstStyle/>
          <a:p>
            <a:pPr>
              <a:lnSpc>
                <a:spcPct val="130000"/>
              </a:lnSpc>
            </a:pPr>
            <a:r>
              <a:rPr lang="en-US" sz="3000" i="0" cap="all" dirty="0">
                <a:solidFill>
                  <a:srgbClr val="222222"/>
                </a:solidFill>
                <a:effectLst/>
                <a:latin typeface="Tahoma" panose="020B0604030504040204" pitchFamily="34" charset="0"/>
              </a:rPr>
              <a:t>HỘI CHỨNG BONG VẢY DA DO TỤ CẦU </a:t>
            </a:r>
            <a:br>
              <a:rPr lang="en-US" sz="3000" i="0" cap="all" dirty="0">
                <a:solidFill>
                  <a:srgbClr val="222222"/>
                </a:solidFill>
                <a:effectLst/>
                <a:latin typeface="Tahoma" panose="020B0604030504040204" pitchFamily="34" charset="0"/>
              </a:rPr>
            </a:br>
            <a:r>
              <a:rPr lang="en-US" sz="3000" i="0" cap="all" dirty="0">
                <a:solidFill>
                  <a:srgbClr val="222222"/>
                </a:solidFill>
                <a:effectLst/>
                <a:latin typeface="Tahoma" panose="020B0604030504040204" pitchFamily="34" charset="0"/>
              </a:rPr>
              <a:t>(STAPHYLOCOCCAL SCALDED SKIN SYNDROME – 4S)</a:t>
            </a:r>
            <a:endParaRPr lang="en-US" sz="3000" dirty="0"/>
          </a:p>
        </p:txBody>
      </p:sp>
      <p:sp>
        <p:nvSpPr>
          <p:cNvPr id="3" name="Content Placeholder 2">
            <a:extLst>
              <a:ext uri="{FF2B5EF4-FFF2-40B4-BE49-F238E27FC236}">
                <a16:creationId xmlns:a16="http://schemas.microsoft.com/office/drawing/2014/main" id="{2176F30A-C985-92E4-E99D-64E354513EB6}"/>
              </a:ext>
            </a:extLst>
          </p:cNvPr>
          <p:cNvSpPr>
            <a:spLocks noGrp="1"/>
          </p:cNvSpPr>
          <p:nvPr>
            <p:ph idx="1"/>
          </p:nvPr>
        </p:nvSpPr>
        <p:spPr>
          <a:xfrm>
            <a:off x="838199" y="1825625"/>
            <a:ext cx="7234989" cy="4351338"/>
          </a:xfrm>
        </p:spPr>
        <p:txBody>
          <a:bodyPr>
            <a:normAutofit fontScale="92500"/>
          </a:bodyPr>
          <a:lstStyle/>
          <a:p>
            <a:pPr algn="just">
              <a:lnSpc>
                <a:spcPct val="150000"/>
              </a:lnSpc>
              <a:spcBef>
                <a:spcPts val="0"/>
              </a:spcBef>
            </a:pPr>
            <a:r>
              <a:rPr lang="en-US" sz="2400" dirty="0" err="1">
                <a:solidFill>
                  <a:srgbClr val="000000"/>
                </a:solidFill>
              </a:rPr>
              <a:t>N</a:t>
            </a:r>
            <a:r>
              <a:rPr lang="en-US" sz="2400" b="0" i="0" dirty="0" err="1">
                <a:solidFill>
                  <a:srgbClr val="000000"/>
                </a:solidFill>
                <a:effectLst/>
              </a:rPr>
              <a:t>hiễm</a:t>
            </a:r>
            <a:r>
              <a:rPr lang="en-US" sz="2400" b="0" i="0" dirty="0">
                <a:solidFill>
                  <a:srgbClr val="000000"/>
                </a:solidFill>
                <a:effectLst/>
              </a:rPr>
              <a:t> </a:t>
            </a:r>
            <a:r>
              <a:rPr lang="en-US" sz="2400" b="0" i="0" dirty="0" err="1">
                <a:solidFill>
                  <a:srgbClr val="000000"/>
                </a:solidFill>
                <a:effectLst/>
              </a:rPr>
              <a:t>trùng</a:t>
            </a:r>
            <a:r>
              <a:rPr lang="en-US" sz="2400" b="0" i="0" dirty="0">
                <a:solidFill>
                  <a:srgbClr val="000000"/>
                </a:solidFill>
                <a:effectLst/>
              </a:rPr>
              <a:t> da </a:t>
            </a:r>
            <a:r>
              <a:rPr lang="en-US" sz="2400" b="0" i="0" dirty="0" err="1">
                <a:solidFill>
                  <a:srgbClr val="000000"/>
                </a:solidFill>
                <a:effectLst/>
              </a:rPr>
              <a:t>nặng</a:t>
            </a:r>
            <a:r>
              <a:rPr lang="en-US" sz="2400" b="0" i="0" dirty="0">
                <a:solidFill>
                  <a:srgbClr val="000000"/>
                </a:solidFill>
                <a:effectLst/>
              </a:rPr>
              <a:t> do </a:t>
            </a:r>
            <a:r>
              <a:rPr lang="en-US" sz="2400" b="0" i="0" dirty="0" err="1">
                <a:solidFill>
                  <a:srgbClr val="000000"/>
                </a:solidFill>
                <a:effectLst/>
              </a:rPr>
              <a:t>tụ</a:t>
            </a:r>
            <a:r>
              <a:rPr lang="en-US" sz="2400" b="0" i="0" dirty="0">
                <a:solidFill>
                  <a:srgbClr val="000000"/>
                </a:solidFill>
                <a:effectLst/>
              </a:rPr>
              <a:t> </a:t>
            </a:r>
            <a:r>
              <a:rPr lang="en-US" sz="2400" b="0" i="0" dirty="0" err="1">
                <a:solidFill>
                  <a:srgbClr val="000000"/>
                </a:solidFill>
                <a:effectLst/>
              </a:rPr>
              <a:t>cầu</a:t>
            </a:r>
            <a:r>
              <a:rPr lang="en-US" sz="2400" b="0" i="0" dirty="0">
                <a:solidFill>
                  <a:srgbClr val="000000"/>
                </a:solidFill>
                <a:effectLst/>
              </a:rPr>
              <a:t> </a:t>
            </a:r>
            <a:r>
              <a:rPr lang="en-US" sz="2400" b="0" i="0" dirty="0" err="1">
                <a:solidFill>
                  <a:srgbClr val="000000"/>
                </a:solidFill>
                <a:effectLst/>
              </a:rPr>
              <a:t>vàng</a:t>
            </a:r>
            <a:r>
              <a:rPr lang="en-US" sz="2400" b="0" i="0" dirty="0">
                <a:solidFill>
                  <a:srgbClr val="000000"/>
                </a:solidFill>
                <a:effectLst/>
              </a:rPr>
              <a:t> (</a:t>
            </a:r>
            <a:r>
              <a:rPr lang="en-US" sz="2400" b="0" i="1" dirty="0">
                <a:solidFill>
                  <a:srgbClr val="000000"/>
                </a:solidFill>
                <a:effectLst/>
              </a:rPr>
              <a:t>Staph. aureus</a:t>
            </a:r>
            <a:r>
              <a:rPr lang="en-US" sz="2400" b="0" i="0" dirty="0">
                <a:solidFill>
                  <a:srgbClr val="000000"/>
                </a:solidFill>
                <a:effectLst/>
              </a:rPr>
              <a:t>) </a:t>
            </a:r>
          </a:p>
          <a:p>
            <a:pPr algn="just">
              <a:lnSpc>
                <a:spcPct val="150000"/>
              </a:lnSpc>
              <a:spcBef>
                <a:spcPts val="0"/>
              </a:spcBef>
            </a:pPr>
            <a:r>
              <a:rPr lang="vi-VN" sz="2400" b="0" i="0" dirty="0">
                <a:solidFill>
                  <a:srgbClr val="000000"/>
                </a:solidFill>
                <a:effectLst/>
              </a:rPr>
              <a:t> </a:t>
            </a:r>
            <a:r>
              <a:rPr lang="en-US" sz="2400" b="0" i="0" dirty="0" err="1">
                <a:solidFill>
                  <a:srgbClr val="000000"/>
                </a:solidFill>
                <a:effectLst/>
              </a:rPr>
              <a:t>Sốt</a:t>
            </a:r>
            <a:r>
              <a:rPr lang="en-US" sz="2400" b="0" i="0" dirty="0">
                <a:solidFill>
                  <a:srgbClr val="000000"/>
                </a:solidFill>
                <a:effectLst/>
              </a:rPr>
              <a:t> </a:t>
            </a:r>
            <a:r>
              <a:rPr lang="vi-VN" sz="2400" b="0" i="0" dirty="0">
                <a:solidFill>
                  <a:srgbClr val="000000"/>
                </a:solidFill>
                <a:effectLst/>
              </a:rPr>
              <a:t>cao, mệt mỏi, khó chịu, kích thích, đau họng và đau rát da. Sau đó xuất hiện ban màu hồng nhạt, thường ở quanh miệng.</a:t>
            </a:r>
            <a:endParaRPr lang="en-US" sz="2400" dirty="0">
              <a:solidFill>
                <a:srgbClr val="000000"/>
              </a:solidFill>
            </a:endParaRPr>
          </a:p>
          <a:p>
            <a:pPr algn="just">
              <a:lnSpc>
                <a:spcPct val="150000"/>
              </a:lnSpc>
              <a:spcBef>
                <a:spcPts val="0"/>
              </a:spcBef>
            </a:pPr>
            <a:r>
              <a:rPr lang="vi-VN" sz="2400" b="0" i="0" dirty="0">
                <a:solidFill>
                  <a:srgbClr val="000000"/>
                </a:solidFill>
                <a:effectLst/>
              </a:rPr>
              <a:t>Sau 1-2 ngày xuất hiện các bọng nước nông, nhanh chóng vỡ tạo thành lớp vảy da mỏng, nhăn nheo như giấy cuốn thuốc lá. </a:t>
            </a:r>
          </a:p>
          <a:p>
            <a:pPr algn="just">
              <a:lnSpc>
                <a:spcPct val="150000"/>
              </a:lnSpc>
              <a:spcBef>
                <a:spcPts val="0"/>
              </a:spcBef>
            </a:pPr>
            <a:r>
              <a:rPr lang="vi-VN" sz="2400" b="0" i="0" dirty="0">
                <a:solidFill>
                  <a:srgbClr val="FF0000"/>
                </a:solidFill>
                <a:effectLst/>
              </a:rPr>
              <a:t>Có thể có đỏ da toàn thân.</a:t>
            </a:r>
            <a:endParaRPr lang="en-US" sz="2400" dirty="0">
              <a:solidFill>
                <a:srgbClr val="FF0000"/>
              </a:solidFill>
            </a:endParaRPr>
          </a:p>
        </p:txBody>
      </p:sp>
      <p:pic>
        <p:nvPicPr>
          <p:cNvPr id="5" name="Picture 4">
            <a:extLst>
              <a:ext uri="{FF2B5EF4-FFF2-40B4-BE49-F238E27FC236}">
                <a16:creationId xmlns:a16="http://schemas.microsoft.com/office/drawing/2014/main" id="{19180142-92E3-8F6F-F0DA-9F2D067107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5853" y="1683532"/>
            <a:ext cx="3450590" cy="4526797"/>
          </a:xfrm>
          <a:prstGeom prst="rect">
            <a:avLst/>
          </a:prstGeom>
        </p:spPr>
      </p:pic>
    </p:spTree>
    <p:extLst>
      <p:ext uri="{BB962C8B-B14F-4D97-AF65-F5344CB8AC3E}">
        <p14:creationId xmlns:p14="http://schemas.microsoft.com/office/powerpoint/2010/main" val="3630513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8CF28-3585-83D4-A214-82350A92EF50}"/>
              </a:ext>
            </a:extLst>
          </p:cNvPr>
          <p:cNvSpPr>
            <a:spLocks noGrp="1"/>
          </p:cNvSpPr>
          <p:nvPr>
            <p:ph type="title"/>
          </p:nvPr>
        </p:nvSpPr>
        <p:spPr>
          <a:xfrm>
            <a:off x="1058779" y="365125"/>
            <a:ext cx="5654842" cy="1325563"/>
          </a:xfrm>
        </p:spPr>
        <p:txBody>
          <a:bodyPr>
            <a:normAutofit/>
          </a:bodyPr>
          <a:lstStyle/>
          <a:p>
            <a:r>
              <a:rPr lang="en-US" sz="4000" dirty="0" err="1"/>
              <a:t>Sởi</a:t>
            </a:r>
            <a:endParaRPr lang="en-US" sz="4000" dirty="0"/>
          </a:p>
        </p:txBody>
      </p:sp>
      <p:sp>
        <p:nvSpPr>
          <p:cNvPr id="3" name="Content Placeholder 2">
            <a:extLst>
              <a:ext uri="{FF2B5EF4-FFF2-40B4-BE49-F238E27FC236}">
                <a16:creationId xmlns:a16="http://schemas.microsoft.com/office/drawing/2014/main" id="{D2787939-9A10-A860-4C5F-6F322F8F8870}"/>
              </a:ext>
            </a:extLst>
          </p:cNvPr>
          <p:cNvSpPr>
            <a:spLocks noGrp="1"/>
          </p:cNvSpPr>
          <p:nvPr>
            <p:ph idx="1"/>
          </p:nvPr>
        </p:nvSpPr>
        <p:spPr>
          <a:xfrm>
            <a:off x="318654" y="1690688"/>
            <a:ext cx="7658283" cy="4351338"/>
          </a:xfrm>
        </p:spPr>
        <p:txBody>
          <a:bodyPr>
            <a:normAutofit/>
          </a:bodyPr>
          <a:lstStyle/>
          <a:p>
            <a:pPr algn="just">
              <a:lnSpc>
                <a:spcPct val="150000"/>
              </a:lnSpc>
              <a:spcBef>
                <a:spcPts val="0"/>
              </a:spcBef>
            </a:pPr>
            <a:r>
              <a:rPr lang="en-US" sz="2400" dirty="0" err="1"/>
              <a:t>Thuờng</a:t>
            </a:r>
            <a:r>
              <a:rPr lang="en-US" sz="2400" dirty="0"/>
              <a:t> </a:t>
            </a:r>
            <a:r>
              <a:rPr lang="en-US" sz="2400" dirty="0" err="1"/>
              <a:t>gặp</a:t>
            </a:r>
            <a:r>
              <a:rPr lang="en-US" sz="2400" dirty="0"/>
              <a:t> &lt; 5 </a:t>
            </a:r>
            <a:r>
              <a:rPr lang="en-US" sz="2400" dirty="0" err="1"/>
              <a:t>tuổi</a:t>
            </a:r>
            <a:r>
              <a:rPr lang="en-US" sz="2400" dirty="0"/>
              <a:t> </a:t>
            </a:r>
            <a:r>
              <a:rPr lang="en-US" sz="2400" dirty="0" err="1"/>
              <a:t>chưa</a:t>
            </a:r>
            <a:r>
              <a:rPr lang="en-US" sz="2400" dirty="0"/>
              <a:t> </a:t>
            </a:r>
            <a:r>
              <a:rPr lang="en-US" sz="2400" dirty="0" err="1"/>
              <a:t>chích</a:t>
            </a:r>
            <a:r>
              <a:rPr lang="en-US" sz="2400" dirty="0"/>
              <a:t> </a:t>
            </a:r>
            <a:r>
              <a:rPr lang="en-US" sz="2400" dirty="0" err="1"/>
              <a:t>ngừa</a:t>
            </a:r>
            <a:endParaRPr lang="en-US" sz="2400" dirty="0"/>
          </a:p>
          <a:p>
            <a:pPr algn="just">
              <a:lnSpc>
                <a:spcPct val="150000"/>
              </a:lnSpc>
              <a:spcBef>
                <a:spcPts val="0"/>
              </a:spcBef>
            </a:pPr>
            <a:r>
              <a:rPr lang="en-US" sz="2400" dirty="0" err="1"/>
              <a:t>Sốt</a:t>
            </a:r>
            <a:r>
              <a:rPr lang="en-US" sz="2400" dirty="0"/>
              <a:t> </a:t>
            </a:r>
            <a:r>
              <a:rPr lang="en-US" sz="2400" dirty="0" err="1"/>
              <a:t>cao</a:t>
            </a:r>
            <a:r>
              <a:rPr lang="en-US" sz="2400" dirty="0"/>
              <a:t>, </a:t>
            </a:r>
            <a:r>
              <a:rPr lang="en-US" sz="2400" dirty="0" err="1"/>
              <a:t>viêm</a:t>
            </a:r>
            <a:r>
              <a:rPr lang="en-US" sz="2400" dirty="0"/>
              <a:t> long </a:t>
            </a:r>
            <a:r>
              <a:rPr lang="en-US" sz="2400" dirty="0" err="1"/>
              <a:t>đường</a:t>
            </a:r>
            <a:r>
              <a:rPr lang="en-US" sz="2400" dirty="0"/>
              <a:t> </a:t>
            </a:r>
            <a:r>
              <a:rPr lang="en-US" sz="2400" dirty="0" err="1"/>
              <a:t>hô</a:t>
            </a:r>
            <a:r>
              <a:rPr lang="en-US" sz="2400" dirty="0"/>
              <a:t> </a:t>
            </a:r>
            <a:r>
              <a:rPr lang="en-US" sz="2400" dirty="0" err="1"/>
              <a:t>hấp</a:t>
            </a:r>
            <a:r>
              <a:rPr lang="en-US" sz="2400" dirty="0"/>
              <a:t>, </a:t>
            </a:r>
            <a:r>
              <a:rPr lang="en-US" sz="2400" dirty="0" err="1"/>
              <a:t>viêm</a:t>
            </a:r>
            <a:r>
              <a:rPr lang="en-US" sz="2400" dirty="0"/>
              <a:t> </a:t>
            </a:r>
            <a:r>
              <a:rPr lang="en-US" sz="2400" dirty="0" err="1"/>
              <a:t>kết</a:t>
            </a:r>
            <a:r>
              <a:rPr lang="en-US" sz="2400" dirty="0"/>
              <a:t> </a:t>
            </a:r>
            <a:r>
              <a:rPr lang="en-US" sz="2400" dirty="0" err="1"/>
              <a:t>mạc</a:t>
            </a:r>
            <a:endParaRPr lang="en-US" sz="2400" dirty="0"/>
          </a:p>
          <a:p>
            <a:pPr algn="just">
              <a:lnSpc>
                <a:spcPct val="150000"/>
              </a:lnSpc>
              <a:spcBef>
                <a:spcPts val="0"/>
              </a:spcBef>
            </a:pPr>
            <a:r>
              <a:rPr lang="en-US" sz="2400" dirty="0"/>
              <a:t>Ban </a:t>
            </a:r>
            <a:r>
              <a:rPr lang="en-US" sz="2400" dirty="0" err="1"/>
              <a:t>dạng</a:t>
            </a:r>
            <a:r>
              <a:rPr lang="en-US" sz="2400" dirty="0"/>
              <a:t> </a:t>
            </a:r>
            <a:r>
              <a:rPr lang="en-US" sz="2400" dirty="0" err="1"/>
              <a:t>dát</a:t>
            </a:r>
            <a:r>
              <a:rPr lang="en-US" sz="2400" dirty="0"/>
              <a:t> </a:t>
            </a:r>
            <a:r>
              <a:rPr lang="en-US" sz="2400" dirty="0" err="1"/>
              <a:t>sẩn</a:t>
            </a:r>
            <a:r>
              <a:rPr lang="en-US" sz="2400" dirty="0"/>
              <a:t> </a:t>
            </a:r>
            <a:r>
              <a:rPr lang="en-US" sz="2400" dirty="0" err="1"/>
              <a:t>màu</a:t>
            </a:r>
            <a:r>
              <a:rPr lang="en-US" sz="2400" dirty="0"/>
              <a:t> </a:t>
            </a:r>
            <a:r>
              <a:rPr lang="en-US" sz="2400" dirty="0" err="1"/>
              <a:t>đỏ</a:t>
            </a:r>
            <a:r>
              <a:rPr lang="en-US" sz="2400" dirty="0"/>
              <a:t> </a:t>
            </a:r>
            <a:r>
              <a:rPr lang="en-US" sz="2400" dirty="0" err="1"/>
              <a:t>gạch</a:t>
            </a:r>
            <a:r>
              <a:rPr lang="en-US" sz="2400" dirty="0"/>
              <a:t>,  </a:t>
            </a:r>
            <a:r>
              <a:rPr lang="en-US" sz="2400" dirty="0" err="1"/>
              <a:t>theo</a:t>
            </a:r>
            <a:r>
              <a:rPr lang="en-US" sz="2400" dirty="0"/>
              <a:t> </a:t>
            </a:r>
            <a:r>
              <a:rPr lang="en-US" sz="2400" dirty="0" err="1"/>
              <a:t>thứ</a:t>
            </a:r>
            <a:r>
              <a:rPr lang="en-US" sz="2400" dirty="0"/>
              <a:t> </a:t>
            </a:r>
            <a:r>
              <a:rPr lang="en-US" sz="2400" dirty="0" err="1"/>
              <a:t>tự</a:t>
            </a:r>
            <a:r>
              <a:rPr lang="en-US" sz="2400" b="0" i="0" dirty="0">
                <a:solidFill>
                  <a:srgbClr val="3C3C3C"/>
                </a:solidFill>
                <a:effectLst/>
              </a:rPr>
              <a:t> </a:t>
            </a:r>
            <a:r>
              <a:rPr lang="en-US" sz="2400" dirty="0" err="1"/>
              <a:t>từ</a:t>
            </a:r>
            <a:r>
              <a:rPr lang="en-US" sz="2400" dirty="0"/>
              <a:t> </a:t>
            </a:r>
            <a:r>
              <a:rPr lang="en-US" sz="2400" dirty="0" err="1"/>
              <a:t>sau</a:t>
            </a:r>
            <a:r>
              <a:rPr lang="en-US" sz="2400" dirty="0"/>
              <a:t> tai, </a:t>
            </a:r>
            <a:r>
              <a:rPr lang="en-US" sz="2400" dirty="0" err="1"/>
              <a:t>gáy</a:t>
            </a:r>
            <a:r>
              <a:rPr lang="en-US" sz="2400" dirty="0"/>
              <a:t>, </a:t>
            </a:r>
            <a:r>
              <a:rPr lang="en-US" sz="2400" dirty="0" err="1"/>
              <a:t>trán</a:t>
            </a:r>
            <a:r>
              <a:rPr lang="en-US" sz="2400" dirty="0"/>
              <a:t>, </a:t>
            </a:r>
            <a:r>
              <a:rPr lang="en-US" sz="2400" dirty="0" err="1"/>
              <a:t>mặt</a:t>
            </a:r>
            <a:r>
              <a:rPr lang="en-US" sz="2400" dirty="0"/>
              <a:t>, </a:t>
            </a:r>
            <a:r>
              <a:rPr lang="en-US" sz="2400" dirty="0" err="1"/>
              <a:t>cổ</a:t>
            </a:r>
            <a:r>
              <a:rPr lang="en-US" sz="2400" dirty="0"/>
              <a:t> -&gt; </a:t>
            </a:r>
            <a:r>
              <a:rPr lang="en-US" sz="2400" dirty="0" err="1"/>
              <a:t>thân</a:t>
            </a:r>
            <a:r>
              <a:rPr lang="en-US" sz="2400" dirty="0"/>
              <a:t> </a:t>
            </a:r>
            <a:r>
              <a:rPr lang="en-US" sz="2400" dirty="0" err="1"/>
              <a:t>mình</a:t>
            </a:r>
            <a:r>
              <a:rPr lang="en-US" sz="2400" dirty="0"/>
              <a:t> </a:t>
            </a:r>
            <a:r>
              <a:rPr lang="en-US" sz="2400" dirty="0" err="1"/>
              <a:t>và</a:t>
            </a:r>
            <a:r>
              <a:rPr lang="en-US" sz="2400" dirty="0"/>
              <a:t> </a:t>
            </a:r>
            <a:r>
              <a:rPr lang="en-US" sz="2400" dirty="0" err="1"/>
              <a:t>tứ</a:t>
            </a:r>
            <a:r>
              <a:rPr lang="en-US" sz="2400" dirty="0"/>
              <a:t> </a:t>
            </a:r>
            <a:r>
              <a:rPr lang="en-US" sz="2400" dirty="0" err="1"/>
              <a:t>chi,cả</a:t>
            </a:r>
            <a:r>
              <a:rPr lang="en-US" sz="2400" dirty="0"/>
              <a:t> </a:t>
            </a:r>
            <a:r>
              <a:rPr lang="en-US" sz="2400" dirty="0" err="1"/>
              <a:t>lòng</a:t>
            </a:r>
            <a:r>
              <a:rPr lang="en-US" sz="2400" dirty="0"/>
              <a:t> </a:t>
            </a:r>
            <a:r>
              <a:rPr lang="en-US" sz="2400" dirty="0" err="1"/>
              <a:t>bàn</a:t>
            </a:r>
            <a:r>
              <a:rPr lang="en-US" sz="2400" dirty="0"/>
              <a:t> </a:t>
            </a:r>
            <a:r>
              <a:rPr lang="en-US" sz="2400" dirty="0" err="1"/>
              <a:t>tay</a:t>
            </a:r>
            <a:r>
              <a:rPr lang="en-US" sz="2400" dirty="0"/>
              <a:t> </a:t>
            </a:r>
            <a:r>
              <a:rPr lang="en-US" sz="2400" dirty="0" err="1"/>
              <a:t>và</a:t>
            </a:r>
            <a:r>
              <a:rPr lang="en-US" sz="2400" dirty="0"/>
              <a:t> </a:t>
            </a:r>
            <a:r>
              <a:rPr lang="en-US" sz="2400" dirty="0" err="1"/>
              <a:t>bàn</a:t>
            </a:r>
            <a:r>
              <a:rPr lang="en-US" sz="2400" dirty="0"/>
              <a:t> </a:t>
            </a:r>
            <a:r>
              <a:rPr lang="en-US" sz="2400" dirty="0" err="1"/>
              <a:t>chân</a:t>
            </a:r>
            <a:r>
              <a:rPr lang="en-US" sz="2400" dirty="0"/>
              <a:t>. </a:t>
            </a:r>
          </a:p>
          <a:p>
            <a:pPr algn="just">
              <a:lnSpc>
                <a:spcPct val="150000"/>
              </a:lnSpc>
              <a:spcBef>
                <a:spcPts val="0"/>
              </a:spcBef>
            </a:pPr>
            <a:r>
              <a:rPr lang="en-US" sz="2400" dirty="0"/>
              <a:t>Khi </a:t>
            </a:r>
            <a:r>
              <a:rPr lang="en-US" sz="2400" dirty="0" err="1"/>
              <a:t>phát</a:t>
            </a:r>
            <a:r>
              <a:rPr lang="en-US" sz="2400" dirty="0"/>
              <a:t> ban </a:t>
            </a:r>
            <a:r>
              <a:rPr lang="en-US" sz="2400" dirty="0" err="1"/>
              <a:t>toàn</a:t>
            </a:r>
            <a:r>
              <a:rPr lang="en-US" sz="2400" dirty="0"/>
              <a:t> </a:t>
            </a:r>
            <a:r>
              <a:rPr lang="en-US" sz="2400" dirty="0" err="1"/>
              <a:t>thân</a:t>
            </a:r>
            <a:r>
              <a:rPr lang="en-US" sz="2400" dirty="0"/>
              <a:t> </a:t>
            </a:r>
            <a:r>
              <a:rPr lang="en-US" sz="2400" dirty="0" err="1"/>
              <a:t>thì</a:t>
            </a:r>
            <a:r>
              <a:rPr lang="en-US" sz="2400" dirty="0"/>
              <a:t> </a:t>
            </a:r>
            <a:r>
              <a:rPr lang="en-US" sz="2400" dirty="0" err="1"/>
              <a:t>giảm</a:t>
            </a:r>
            <a:r>
              <a:rPr lang="en-US" sz="2400" dirty="0"/>
              <a:t> </a:t>
            </a:r>
            <a:r>
              <a:rPr lang="en-US" sz="2400" dirty="0" err="1"/>
              <a:t>sốt</a:t>
            </a:r>
            <a:endParaRPr lang="en-US" sz="2400" dirty="0"/>
          </a:p>
          <a:p>
            <a:pPr algn="just">
              <a:lnSpc>
                <a:spcPct val="150000"/>
              </a:lnSpc>
              <a:spcBef>
                <a:spcPts val="0"/>
              </a:spcBef>
            </a:pPr>
            <a:r>
              <a:rPr lang="en-US" sz="2400" dirty="0" err="1"/>
              <a:t>Dấu</a:t>
            </a:r>
            <a:r>
              <a:rPr lang="en-US" sz="2400" dirty="0"/>
              <a:t> </a:t>
            </a:r>
            <a:r>
              <a:rPr lang="en-US" sz="2400" dirty="0" err="1"/>
              <a:t>Koplik</a:t>
            </a:r>
            <a:r>
              <a:rPr lang="en-US" sz="2400" dirty="0"/>
              <a:t> (+), </a:t>
            </a:r>
            <a:r>
              <a:rPr lang="en-US" sz="2400" dirty="0" err="1"/>
              <a:t>thường</a:t>
            </a:r>
            <a:r>
              <a:rPr lang="en-US" sz="2400" dirty="0"/>
              <a:t> ở </a:t>
            </a:r>
            <a:r>
              <a:rPr lang="en-US" sz="2400" dirty="0" err="1"/>
              <a:t>thời</a:t>
            </a:r>
            <a:r>
              <a:rPr lang="en-US" sz="2400" dirty="0"/>
              <a:t> </a:t>
            </a:r>
            <a:r>
              <a:rPr lang="en-US" sz="2400" dirty="0" err="1"/>
              <a:t>điểm</a:t>
            </a:r>
            <a:r>
              <a:rPr lang="en-US" sz="2400" dirty="0"/>
              <a:t> </a:t>
            </a:r>
            <a:r>
              <a:rPr lang="en-US" sz="2400" dirty="0" err="1"/>
              <a:t>trước</a:t>
            </a:r>
            <a:r>
              <a:rPr lang="en-US" sz="2400" dirty="0"/>
              <a:t> </a:t>
            </a:r>
            <a:r>
              <a:rPr lang="en-US" sz="2400" dirty="0" err="1"/>
              <a:t>phát</a:t>
            </a:r>
            <a:r>
              <a:rPr lang="en-US" sz="2400" dirty="0"/>
              <a:t> ban</a:t>
            </a:r>
          </a:p>
        </p:txBody>
      </p:sp>
      <p:pic>
        <p:nvPicPr>
          <p:cNvPr id="5" name="Picture 4">
            <a:extLst>
              <a:ext uri="{FF2B5EF4-FFF2-40B4-BE49-F238E27FC236}">
                <a16:creationId xmlns:a16="http://schemas.microsoft.com/office/drawing/2014/main" id="{A8BF93AF-D4F8-A5BC-9025-2E3B76ABFD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9077" y="343871"/>
            <a:ext cx="3540370" cy="2868461"/>
          </a:xfrm>
          <a:prstGeom prst="rect">
            <a:avLst/>
          </a:prstGeom>
        </p:spPr>
      </p:pic>
      <p:pic>
        <p:nvPicPr>
          <p:cNvPr id="7" name="Picture 6">
            <a:extLst>
              <a:ext uri="{FF2B5EF4-FFF2-40B4-BE49-F238E27FC236}">
                <a16:creationId xmlns:a16="http://schemas.microsoft.com/office/drawing/2014/main" id="{5806C0D9-1C06-BC67-BD42-68E2892235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9077" y="3429000"/>
            <a:ext cx="3540370" cy="2722642"/>
          </a:xfrm>
          <a:prstGeom prst="rect">
            <a:avLst/>
          </a:prstGeom>
        </p:spPr>
      </p:pic>
    </p:spTree>
    <p:extLst>
      <p:ext uri="{BB962C8B-B14F-4D97-AF65-F5344CB8AC3E}">
        <p14:creationId xmlns:p14="http://schemas.microsoft.com/office/powerpoint/2010/main" val="21594009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86541-0BB9-D4E8-949D-7F0E86AB0164}"/>
              </a:ext>
            </a:extLst>
          </p:cNvPr>
          <p:cNvSpPr>
            <a:spLocks noGrp="1"/>
          </p:cNvSpPr>
          <p:nvPr>
            <p:ph type="title"/>
          </p:nvPr>
        </p:nvSpPr>
        <p:spPr/>
        <p:txBody>
          <a:bodyPr/>
          <a:lstStyle/>
          <a:p>
            <a:r>
              <a:rPr lang="en-US" dirty="0"/>
              <a:t>Rubella</a:t>
            </a:r>
          </a:p>
        </p:txBody>
      </p:sp>
      <p:sp>
        <p:nvSpPr>
          <p:cNvPr id="3" name="Content Placeholder 2">
            <a:extLst>
              <a:ext uri="{FF2B5EF4-FFF2-40B4-BE49-F238E27FC236}">
                <a16:creationId xmlns:a16="http://schemas.microsoft.com/office/drawing/2014/main" id="{952FC580-87B7-D5D0-F7AD-67B0D9DCE94A}"/>
              </a:ext>
            </a:extLst>
          </p:cNvPr>
          <p:cNvSpPr>
            <a:spLocks noGrp="1"/>
          </p:cNvSpPr>
          <p:nvPr>
            <p:ph idx="1"/>
          </p:nvPr>
        </p:nvSpPr>
        <p:spPr>
          <a:xfrm>
            <a:off x="404736" y="1690688"/>
            <a:ext cx="11490811" cy="4351338"/>
          </a:xfrm>
        </p:spPr>
        <p:txBody>
          <a:bodyPr>
            <a:noAutofit/>
          </a:bodyPr>
          <a:lstStyle/>
          <a:p>
            <a:pPr algn="just">
              <a:lnSpc>
                <a:spcPct val="150000"/>
              </a:lnSpc>
              <a:spcBef>
                <a:spcPts val="0"/>
              </a:spcBef>
              <a:buFont typeface="Arial" panose="020B0604020202020204" pitchFamily="34" charset="0"/>
              <a:buChar char="•"/>
            </a:pPr>
            <a:r>
              <a:rPr lang="en-US" sz="2400" dirty="0">
                <a:solidFill>
                  <a:srgbClr val="333333"/>
                </a:solidFill>
              </a:rPr>
              <a:t>S</a:t>
            </a:r>
            <a:r>
              <a:rPr lang="vi-VN" sz="2400" b="0" i="0" dirty="0">
                <a:solidFill>
                  <a:srgbClr val="333333"/>
                </a:solidFill>
                <a:effectLst/>
              </a:rPr>
              <a:t>ốt nhẹ</a:t>
            </a:r>
            <a:r>
              <a:rPr lang="en-US" sz="2400" b="0" i="0" dirty="0">
                <a:solidFill>
                  <a:srgbClr val="333333"/>
                </a:solidFill>
                <a:effectLst/>
              </a:rPr>
              <a:t>, </a:t>
            </a:r>
            <a:r>
              <a:rPr lang="en-US" sz="2400" b="0" i="0" dirty="0" err="1">
                <a:solidFill>
                  <a:srgbClr val="333333"/>
                </a:solidFill>
                <a:effectLst/>
              </a:rPr>
              <a:t>sổ</a:t>
            </a:r>
            <a:r>
              <a:rPr lang="en-US" sz="2400" b="0" i="0" dirty="0">
                <a:solidFill>
                  <a:srgbClr val="333333"/>
                </a:solidFill>
                <a:effectLst/>
              </a:rPr>
              <a:t> </a:t>
            </a:r>
            <a:r>
              <a:rPr lang="en-US" sz="2400" b="0" i="0" dirty="0" err="1">
                <a:solidFill>
                  <a:srgbClr val="333333"/>
                </a:solidFill>
                <a:effectLst/>
              </a:rPr>
              <a:t>mũi</a:t>
            </a:r>
            <a:r>
              <a:rPr lang="en-US" sz="2400" b="0" i="0" dirty="0">
                <a:solidFill>
                  <a:srgbClr val="333333"/>
                </a:solidFill>
                <a:effectLst/>
              </a:rPr>
              <a:t>, </a:t>
            </a:r>
            <a:r>
              <a:rPr lang="en-US" sz="2400" b="0" i="0" dirty="0" err="1">
                <a:solidFill>
                  <a:srgbClr val="333333"/>
                </a:solidFill>
                <a:effectLst/>
              </a:rPr>
              <a:t>đau</a:t>
            </a:r>
            <a:r>
              <a:rPr lang="en-US" sz="2400" b="0" i="0" dirty="0">
                <a:solidFill>
                  <a:srgbClr val="333333"/>
                </a:solidFill>
                <a:effectLst/>
              </a:rPr>
              <a:t> </a:t>
            </a:r>
            <a:r>
              <a:rPr lang="en-US" sz="2400" b="0" i="0" dirty="0" err="1">
                <a:solidFill>
                  <a:srgbClr val="333333"/>
                </a:solidFill>
                <a:effectLst/>
              </a:rPr>
              <a:t>họng</a:t>
            </a:r>
            <a:r>
              <a:rPr lang="en-US" sz="2400" b="0" i="0" dirty="0">
                <a:solidFill>
                  <a:srgbClr val="333333"/>
                </a:solidFill>
                <a:effectLst/>
              </a:rPr>
              <a:t>, </a:t>
            </a:r>
            <a:r>
              <a:rPr lang="vi-VN" sz="2400" b="0" i="0" dirty="0">
                <a:solidFill>
                  <a:srgbClr val="333333"/>
                </a:solidFill>
                <a:effectLst/>
              </a:rPr>
              <a:t>khi phát ban thì sốt giảm.</a:t>
            </a:r>
            <a:endParaRPr lang="en-US" sz="2400" b="0" i="0" dirty="0">
              <a:solidFill>
                <a:srgbClr val="333333"/>
              </a:solidFill>
              <a:effectLst/>
            </a:endParaRPr>
          </a:p>
          <a:p>
            <a:pPr algn="just">
              <a:lnSpc>
                <a:spcPct val="150000"/>
              </a:lnSpc>
              <a:spcBef>
                <a:spcPts val="0"/>
              </a:spcBef>
            </a:pPr>
            <a:r>
              <a:rPr lang="vi-VN" sz="2400" b="0" i="0" dirty="0">
                <a:solidFill>
                  <a:srgbClr val="333333"/>
                </a:solidFill>
                <a:effectLst/>
              </a:rPr>
              <a:t>Nổi hạch ở vùng chẩm, cổ, bẹn, ấn đau</a:t>
            </a:r>
            <a:endParaRPr lang="en-US" sz="2400" b="0" i="0" dirty="0">
              <a:solidFill>
                <a:srgbClr val="333333"/>
              </a:solidFill>
              <a:effectLst/>
            </a:endParaRPr>
          </a:p>
          <a:p>
            <a:pPr algn="just">
              <a:lnSpc>
                <a:spcPct val="150000"/>
              </a:lnSpc>
              <a:spcBef>
                <a:spcPts val="0"/>
              </a:spcBef>
              <a:buFont typeface="Arial" panose="020B0604020202020204" pitchFamily="34" charset="0"/>
              <a:buChar char="•"/>
            </a:pPr>
            <a:r>
              <a:rPr lang="vi-VN" sz="2400" b="0" i="0" dirty="0">
                <a:solidFill>
                  <a:srgbClr val="333333"/>
                </a:solidFill>
                <a:effectLst/>
              </a:rPr>
              <a:t>Phát ban: Ban </a:t>
            </a:r>
            <a:r>
              <a:rPr lang="en-US" sz="2400" dirty="0" err="1">
                <a:solidFill>
                  <a:srgbClr val="333333"/>
                </a:solidFill>
              </a:rPr>
              <a:t>đầu</a:t>
            </a:r>
            <a:r>
              <a:rPr lang="en-US" sz="2400" dirty="0">
                <a:solidFill>
                  <a:srgbClr val="333333"/>
                </a:solidFill>
              </a:rPr>
              <a:t> ở </a:t>
            </a:r>
            <a:r>
              <a:rPr lang="vi-VN" sz="2400" b="0" i="0" dirty="0">
                <a:solidFill>
                  <a:srgbClr val="333333"/>
                </a:solidFill>
                <a:effectLst/>
              </a:rPr>
              <a:t>đầu, mặt, rồi mọc khắp toàn thân nhưng thường không tuần tự như bệnh sởi</a:t>
            </a:r>
            <a:r>
              <a:rPr lang="en-US" sz="2400" b="0" i="0" dirty="0">
                <a:solidFill>
                  <a:srgbClr val="333333"/>
                </a:solidFill>
                <a:effectLst/>
              </a:rPr>
              <a:t>, </a:t>
            </a:r>
            <a:r>
              <a:rPr lang="en-US" sz="2400" b="0" i="0" dirty="0" err="1">
                <a:solidFill>
                  <a:srgbClr val="333333"/>
                </a:solidFill>
                <a:effectLst/>
              </a:rPr>
              <a:t>màu</a:t>
            </a:r>
            <a:r>
              <a:rPr lang="en-US" sz="2400" b="0" i="0" dirty="0">
                <a:solidFill>
                  <a:srgbClr val="333333"/>
                </a:solidFill>
                <a:effectLst/>
              </a:rPr>
              <a:t> </a:t>
            </a:r>
            <a:r>
              <a:rPr lang="vi-VN" sz="2400" b="0" i="0" dirty="0">
                <a:solidFill>
                  <a:srgbClr val="333333"/>
                </a:solidFill>
                <a:effectLst/>
              </a:rPr>
              <a:t>hồng hoặc hơi đỏ, hình tròn hoặc hình bầu dục, kích thước 1-2mm, ngứa, thường kéo dài khoảng 3 ngày sau đó biến mất để lại nốt thâm trên da.</a:t>
            </a:r>
          </a:p>
          <a:p>
            <a:pPr algn="just">
              <a:lnSpc>
                <a:spcPct val="150000"/>
              </a:lnSpc>
              <a:spcBef>
                <a:spcPts val="0"/>
              </a:spcBef>
              <a:buFont typeface="Arial" panose="020B0604020202020204" pitchFamily="34" charset="0"/>
              <a:buChar char="•"/>
            </a:pPr>
            <a:r>
              <a:rPr lang="en-US" sz="2400" b="0" i="0" dirty="0">
                <a:solidFill>
                  <a:srgbClr val="333333"/>
                </a:solidFill>
                <a:effectLst/>
              </a:rPr>
              <a:t>+/- </a:t>
            </a:r>
            <a:r>
              <a:rPr lang="vi-VN" sz="2400" b="0" i="0" dirty="0">
                <a:solidFill>
                  <a:srgbClr val="333333"/>
                </a:solidFill>
                <a:effectLst/>
              </a:rPr>
              <a:t>đau khớp, </a:t>
            </a:r>
          </a:p>
          <a:p>
            <a:pPr algn="just">
              <a:lnSpc>
                <a:spcPct val="150000"/>
              </a:lnSpc>
              <a:spcBef>
                <a:spcPts val="0"/>
              </a:spcBef>
              <a:buFont typeface="Arial" panose="020B0604020202020204" pitchFamily="34" charset="0"/>
              <a:buChar char="•"/>
            </a:pPr>
            <a:r>
              <a:rPr lang="vi-VN" sz="2400" dirty="0">
                <a:solidFill>
                  <a:srgbClr val="333333"/>
                </a:solidFill>
              </a:rPr>
              <a:t>+/- </a:t>
            </a:r>
            <a:r>
              <a:rPr lang="vi-VN" sz="2400" b="0" i="0" dirty="0">
                <a:solidFill>
                  <a:srgbClr val="333333"/>
                </a:solidFill>
                <a:effectLst/>
              </a:rPr>
              <a:t>viêm kết mạc.</a:t>
            </a:r>
          </a:p>
          <a:p>
            <a:pPr algn="just">
              <a:lnSpc>
                <a:spcPct val="150000"/>
              </a:lnSpc>
              <a:spcBef>
                <a:spcPts val="0"/>
              </a:spcBef>
            </a:pPr>
            <a:endParaRPr lang="en-US" sz="2400" dirty="0"/>
          </a:p>
        </p:txBody>
      </p:sp>
      <p:pic>
        <p:nvPicPr>
          <p:cNvPr id="5" name="Picture 4">
            <a:extLst>
              <a:ext uri="{FF2B5EF4-FFF2-40B4-BE49-F238E27FC236}">
                <a16:creationId xmlns:a16="http://schemas.microsoft.com/office/drawing/2014/main" id="{10337A61-8FB0-531B-762F-1E57CB1FD5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3031" y="252664"/>
            <a:ext cx="3882516" cy="2572167"/>
          </a:xfrm>
          <a:prstGeom prst="rect">
            <a:avLst/>
          </a:prstGeom>
        </p:spPr>
      </p:pic>
    </p:spTree>
    <p:extLst>
      <p:ext uri="{BB962C8B-B14F-4D97-AF65-F5344CB8AC3E}">
        <p14:creationId xmlns:p14="http://schemas.microsoft.com/office/powerpoint/2010/main" val="678746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a:t>Sốt</a:t>
            </a:r>
            <a:r>
              <a:rPr lang="en-US" dirty="0"/>
              <a:t> </a:t>
            </a:r>
            <a:r>
              <a:rPr lang="en-US" dirty="0" err="1"/>
              <a:t>phát</a:t>
            </a:r>
            <a:r>
              <a:rPr lang="en-US" dirty="0"/>
              <a:t> ban (</a:t>
            </a:r>
            <a:r>
              <a:rPr lang="en-US" dirty="0" err="1"/>
              <a:t>Rosela</a:t>
            </a:r>
            <a:r>
              <a:rPr lang="en-US" dirty="0"/>
              <a:t> Infantum)</a:t>
            </a:r>
          </a:p>
        </p:txBody>
      </p:sp>
      <p:sp>
        <p:nvSpPr>
          <p:cNvPr id="9" name="Content Placeholder 8"/>
          <p:cNvSpPr>
            <a:spLocks noGrp="1"/>
          </p:cNvSpPr>
          <p:nvPr>
            <p:ph idx="1"/>
          </p:nvPr>
        </p:nvSpPr>
        <p:spPr>
          <a:xfrm>
            <a:off x="838200" y="1825625"/>
            <a:ext cx="7018421" cy="4351338"/>
          </a:xfrm>
        </p:spPr>
        <p:txBody>
          <a:bodyPr>
            <a:normAutofit/>
          </a:bodyPr>
          <a:lstStyle/>
          <a:p>
            <a:pPr algn="just">
              <a:lnSpc>
                <a:spcPct val="150000"/>
              </a:lnSpc>
              <a:spcBef>
                <a:spcPts val="0"/>
              </a:spcBef>
            </a:pPr>
            <a:r>
              <a:rPr lang="en-US" sz="2400" dirty="0" err="1"/>
              <a:t>Thường</a:t>
            </a:r>
            <a:r>
              <a:rPr lang="en-US" sz="2400" dirty="0"/>
              <a:t> </a:t>
            </a:r>
            <a:r>
              <a:rPr lang="en-US" sz="2400" dirty="0" err="1"/>
              <a:t>gặp</a:t>
            </a:r>
            <a:r>
              <a:rPr lang="en-US" sz="2400" dirty="0"/>
              <a:t> do Human herpesvirus 6 (HHV-6)</a:t>
            </a:r>
          </a:p>
          <a:p>
            <a:pPr algn="just">
              <a:lnSpc>
                <a:spcPct val="150000"/>
              </a:lnSpc>
              <a:spcBef>
                <a:spcPts val="0"/>
              </a:spcBef>
            </a:pPr>
            <a:r>
              <a:rPr lang="en-US" sz="2400" dirty="0" err="1"/>
              <a:t>Tuổi</a:t>
            </a:r>
            <a:r>
              <a:rPr lang="en-US" sz="2400" dirty="0"/>
              <a:t> </a:t>
            </a:r>
            <a:r>
              <a:rPr lang="en-US" sz="2400" dirty="0" err="1"/>
              <a:t>mắc</a:t>
            </a:r>
            <a:r>
              <a:rPr lang="en-US" sz="2400" dirty="0"/>
              <a:t> </a:t>
            </a:r>
            <a:r>
              <a:rPr lang="en-US" sz="2400" dirty="0" err="1"/>
              <a:t>bệnh</a:t>
            </a:r>
            <a:r>
              <a:rPr lang="en-US" sz="2400" dirty="0"/>
              <a:t>: </a:t>
            </a:r>
            <a:r>
              <a:rPr lang="en-US" sz="2400" dirty="0" err="1"/>
              <a:t>thường</a:t>
            </a:r>
            <a:r>
              <a:rPr lang="en-US" sz="2400" dirty="0"/>
              <a:t> </a:t>
            </a:r>
            <a:r>
              <a:rPr lang="en-US" sz="2400" dirty="0" err="1"/>
              <a:t>từ</a:t>
            </a:r>
            <a:r>
              <a:rPr lang="en-US" sz="2400" dirty="0"/>
              <a:t> 6 </a:t>
            </a:r>
            <a:r>
              <a:rPr lang="en-US" sz="2400" dirty="0" err="1"/>
              <a:t>tháng</a:t>
            </a:r>
            <a:r>
              <a:rPr lang="en-US" sz="2400" dirty="0"/>
              <a:t> </a:t>
            </a:r>
            <a:r>
              <a:rPr lang="en-US" sz="2400" dirty="0" err="1"/>
              <a:t>đến</a:t>
            </a:r>
            <a:r>
              <a:rPr lang="en-US" sz="2400" dirty="0"/>
              <a:t> 3 </a:t>
            </a:r>
            <a:r>
              <a:rPr lang="en-US" sz="2400" dirty="0" err="1"/>
              <a:t>năm</a:t>
            </a:r>
            <a:endParaRPr lang="en-US" sz="2400" dirty="0"/>
          </a:p>
          <a:p>
            <a:pPr algn="just">
              <a:lnSpc>
                <a:spcPct val="150000"/>
              </a:lnSpc>
              <a:spcBef>
                <a:spcPts val="0"/>
              </a:spcBef>
            </a:pPr>
            <a:r>
              <a:rPr lang="en-US" sz="2400" dirty="0" err="1"/>
              <a:t>Sốt</a:t>
            </a:r>
            <a:r>
              <a:rPr lang="en-US" sz="2400" dirty="0"/>
              <a:t> </a:t>
            </a:r>
            <a:r>
              <a:rPr lang="en-US" sz="2400" dirty="0" err="1"/>
              <a:t>cao</a:t>
            </a:r>
            <a:r>
              <a:rPr lang="en-US" sz="2400" dirty="0"/>
              <a:t> </a:t>
            </a:r>
            <a:r>
              <a:rPr lang="en-US" sz="2400" dirty="0" err="1"/>
              <a:t>trong</a:t>
            </a:r>
            <a:r>
              <a:rPr lang="en-US" sz="2400" dirty="0"/>
              <a:t> </a:t>
            </a:r>
            <a:r>
              <a:rPr lang="en-US" sz="2400" dirty="0" err="1"/>
              <a:t>vòng</a:t>
            </a:r>
            <a:r>
              <a:rPr lang="en-US" sz="2400" dirty="0"/>
              <a:t> 3 </a:t>
            </a:r>
            <a:r>
              <a:rPr lang="en-US" sz="2400" dirty="0" err="1"/>
              <a:t>đến</a:t>
            </a:r>
            <a:r>
              <a:rPr lang="en-US" sz="2400" dirty="0"/>
              <a:t> 5 </a:t>
            </a:r>
            <a:r>
              <a:rPr lang="en-US" sz="2400" dirty="0" err="1"/>
              <a:t>ngày</a:t>
            </a:r>
            <a:endParaRPr lang="en-US" sz="2400" dirty="0"/>
          </a:p>
          <a:p>
            <a:pPr algn="just">
              <a:lnSpc>
                <a:spcPct val="150000"/>
              </a:lnSpc>
              <a:spcBef>
                <a:spcPts val="0"/>
              </a:spcBef>
            </a:pPr>
            <a:r>
              <a:rPr lang="en-US" sz="2400" dirty="0">
                <a:solidFill>
                  <a:srgbClr val="FF0000"/>
                </a:solidFill>
              </a:rPr>
              <a:t>Ban </a:t>
            </a:r>
            <a:r>
              <a:rPr lang="en-US" sz="2400" dirty="0" err="1">
                <a:solidFill>
                  <a:srgbClr val="FF0000"/>
                </a:solidFill>
              </a:rPr>
              <a:t>dát</a:t>
            </a:r>
            <a:r>
              <a:rPr lang="en-US" sz="2400" dirty="0">
                <a:solidFill>
                  <a:srgbClr val="FF0000"/>
                </a:solidFill>
              </a:rPr>
              <a:t> </a:t>
            </a:r>
            <a:r>
              <a:rPr lang="en-US" sz="2400" dirty="0" err="1">
                <a:solidFill>
                  <a:srgbClr val="FF0000"/>
                </a:solidFill>
              </a:rPr>
              <a:t>sẩn</a:t>
            </a:r>
            <a:r>
              <a:rPr lang="en-US" sz="2400" dirty="0">
                <a:solidFill>
                  <a:srgbClr val="FF0000"/>
                </a:solidFill>
              </a:rPr>
              <a:t> </a:t>
            </a:r>
            <a:r>
              <a:rPr lang="en-US" sz="2400" dirty="0" err="1">
                <a:solidFill>
                  <a:srgbClr val="FF0000"/>
                </a:solidFill>
              </a:rPr>
              <a:t>xuất</a:t>
            </a:r>
            <a:r>
              <a:rPr lang="en-US" sz="2400" dirty="0">
                <a:solidFill>
                  <a:srgbClr val="FF0000"/>
                </a:solidFill>
              </a:rPr>
              <a:t> </a:t>
            </a:r>
            <a:r>
              <a:rPr lang="en-US" sz="2400" dirty="0" err="1">
                <a:solidFill>
                  <a:srgbClr val="FF0000"/>
                </a:solidFill>
              </a:rPr>
              <a:t>hiện</a:t>
            </a:r>
            <a:r>
              <a:rPr lang="en-US" sz="2400" dirty="0">
                <a:solidFill>
                  <a:srgbClr val="FF0000"/>
                </a:solidFill>
              </a:rPr>
              <a:t> </a:t>
            </a:r>
            <a:r>
              <a:rPr lang="en-US" sz="2400" dirty="0" err="1">
                <a:solidFill>
                  <a:srgbClr val="FF0000"/>
                </a:solidFill>
              </a:rPr>
              <a:t>sau</a:t>
            </a:r>
            <a:r>
              <a:rPr lang="en-US" sz="2400" dirty="0">
                <a:solidFill>
                  <a:srgbClr val="FF0000"/>
                </a:solidFill>
              </a:rPr>
              <a:t> </a:t>
            </a:r>
            <a:r>
              <a:rPr lang="en-US" sz="2400" dirty="0" err="1">
                <a:solidFill>
                  <a:srgbClr val="FF0000"/>
                </a:solidFill>
              </a:rPr>
              <a:t>khi</a:t>
            </a:r>
            <a:r>
              <a:rPr lang="en-US" sz="2400" dirty="0">
                <a:solidFill>
                  <a:srgbClr val="FF0000"/>
                </a:solidFill>
              </a:rPr>
              <a:t> </a:t>
            </a:r>
            <a:r>
              <a:rPr lang="en-US" sz="2400" dirty="0" err="1">
                <a:solidFill>
                  <a:srgbClr val="FF0000"/>
                </a:solidFill>
              </a:rPr>
              <a:t>hết</a:t>
            </a:r>
            <a:r>
              <a:rPr lang="en-US" sz="2400" dirty="0">
                <a:solidFill>
                  <a:srgbClr val="FF0000"/>
                </a:solidFill>
              </a:rPr>
              <a:t> </a:t>
            </a:r>
            <a:r>
              <a:rPr lang="en-US" sz="2400" dirty="0" err="1">
                <a:solidFill>
                  <a:srgbClr val="FF0000"/>
                </a:solidFill>
              </a:rPr>
              <a:t>sốt</a:t>
            </a:r>
            <a:r>
              <a:rPr lang="en-US" sz="2400" dirty="0">
                <a:solidFill>
                  <a:srgbClr val="FF0000"/>
                </a:solidFill>
              </a:rPr>
              <a:t>, </a:t>
            </a:r>
            <a:r>
              <a:rPr lang="en-US" sz="2400" dirty="0" err="1"/>
              <a:t>cổ</a:t>
            </a:r>
            <a:r>
              <a:rPr lang="en-US" sz="2400" dirty="0"/>
              <a:t>, </a:t>
            </a:r>
            <a:r>
              <a:rPr lang="en-US" sz="2400" dirty="0" err="1"/>
              <a:t>ngực</a:t>
            </a:r>
            <a:r>
              <a:rPr lang="en-US" sz="2400" dirty="0"/>
              <a:t> </a:t>
            </a:r>
            <a:r>
              <a:rPr lang="en-US" sz="2400" dirty="0" err="1"/>
              <a:t>bụng</a:t>
            </a:r>
            <a:r>
              <a:rPr lang="en-US" sz="2400" dirty="0"/>
              <a:t> -&gt; </a:t>
            </a:r>
            <a:r>
              <a:rPr lang="en-US" sz="2400" dirty="0" err="1"/>
              <a:t>mặt</a:t>
            </a:r>
            <a:r>
              <a:rPr lang="en-US" sz="2400" dirty="0"/>
              <a:t>, </a:t>
            </a:r>
            <a:r>
              <a:rPr lang="en-US" sz="2400" dirty="0" err="1"/>
              <a:t>tứ</a:t>
            </a:r>
            <a:r>
              <a:rPr lang="en-US" sz="2400" dirty="0"/>
              <a:t> chi, </a:t>
            </a:r>
            <a:r>
              <a:rPr lang="en-US" sz="2400" dirty="0" err="1"/>
              <a:t>thường</a:t>
            </a:r>
            <a:r>
              <a:rPr lang="en-US" sz="2400" dirty="0"/>
              <a:t> </a:t>
            </a:r>
            <a:r>
              <a:rPr lang="en-US" sz="2400" dirty="0" err="1"/>
              <a:t>kéo</a:t>
            </a:r>
            <a:r>
              <a:rPr lang="en-US" sz="2400" dirty="0"/>
              <a:t> </a:t>
            </a:r>
            <a:r>
              <a:rPr lang="en-US" sz="2400" dirty="0" err="1"/>
              <a:t>dài</a:t>
            </a:r>
            <a:r>
              <a:rPr lang="en-US" sz="2400" dirty="0"/>
              <a:t> 1-2 </a:t>
            </a:r>
            <a:r>
              <a:rPr lang="en-US" sz="2400" dirty="0" err="1"/>
              <a:t>ngày</a:t>
            </a:r>
            <a:r>
              <a:rPr lang="en-US" sz="2400" dirty="0"/>
              <a:t> </a:t>
            </a:r>
            <a:r>
              <a:rPr lang="en-US" sz="2400" dirty="0" err="1"/>
              <a:t>rồi</a:t>
            </a:r>
            <a:r>
              <a:rPr lang="en-US" sz="2400" dirty="0"/>
              <a:t> </a:t>
            </a:r>
            <a:r>
              <a:rPr lang="en-US" sz="2400" dirty="0" err="1"/>
              <a:t>hết</a:t>
            </a:r>
            <a:endParaRPr lang="en-US" sz="2400" dirty="0"/>
          </a:p>
          <a:p>
            <a:pPr algn="just">
              <a:lnSpc>
                <a:spcPct val="150000"/>
              </a:lnSpc>
              <a:buFont typeface="Wingdings" panose="05000000000000000000" pitchFamily="2" charset="2"/>
              <a:buChar char="Ø"/>
            </a:pPr>
            <a:endParaRPr lang="vi-VN" sz="2400" dirty="0">
              <a:solidFill>
                <a:srgbClr val="FF0000"/>
              </a:solidFill>
            </a:endParaRPr>
          </a:p>
          <a:p>
            <a:pPr algn="just">
              <a:lnSpc>
                <a:spcPct val="150000"/>
              </a:lnSpc>
              <a:spcBef>
                <a:spcPts val="0"/>
              </a:spcBef>
            </a:pPr>
            <a:endParaRPr lang="vi-VN" sz="2400" dirty="0"/>
          </a:p>
        </p:txBody>
      </p:sp>
      <p:pic>
        <p:nvPicPr>
          <p:cNvPr id="1026" name="Picture 2" descr="Roseola Infantum - Pediatrics - Medbullets Step 2/3">
            <a:extLst>
              <a:ext uri="{FF2B5EF4-FFF2-40B4-BE49-F238E27FC236}">
                <a16:creationId xmlns:a16="http://schemas.microsoft.com/office/drawing/2014/main" id="{D995E80B-887B-4797-46AD-357BB34236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49139" y="2171700"/>
            <a:ext cx="3762375"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8209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25AA8-41FD-441B-AE61-BE97F0842483}"/>
              </a:ext>
            </a:extLst>
          </p:cNvPr>
          <p:cNvSpPr>
            <a:spLocks noGrp="1"/>
          </p:cNvSpPr>
          <p:nvPr>
            <p:ph type="title"/>
          </p:nvPr>
        </p:nvSpPr>
        <p:spPr>
          <a:xfrm>
            <a:off x="1466186" y="360947"/>
            <a:ext cx="6546846" cy="1711693"/>
          </a:xfrm>
        </p:spPr>
        <p:txBody>
          <a:bodyPr>
            <a:normAutofit fontScale="90000"/>
          </a:bodyPr>
          <a:lstStyle/>
          <a:p>
            <a:pPr>
              <a:lnSpc>
                <a:spcPct val="130000"/>
              </a:lnSpc>
            </a:pPr>
            <a:r>
              <a:rPr lang="en-US" dirty="0" err="1"/>
              <a:t>Bệnh</a:t>
            </a:r>
            <a:r>
              <a:rPr lang="en-US" dirty="0"/>
              <a:t> </a:t>
            </a:r>
            <a:r>
              <a:rPr lang="en-US" dirty="0" err="1"/>
              <a:t>nhiễm</a:t>
            </a:r>
            <a:r>
              <a:rPr lang="en-US" dirty="0"/>
              <a:t> </a:t>
            </a:r>
            <a:r>
              <a:rPr lang="en-US" dirty="0" err="1"/>
              <a:t>trùng</a:t>
            </a:r>
            <a:r>
              <a:rPr lang="en-US" dirty="0"/>
              <a:t> </a:t>
            </a:r>
            <a:r>
              <a:rPr lang="en-US" dirty="0" err="1"/>
              <a:t>đơn</a:t>
            </a:r>
            <a:r>
              <a:rPr lang="en-US" dirty="0"/>
              <a:t> </a:t>
            </a:r>
            <a:r>
              <a:rPr lang="en-US" dirty="0" err="1"/>
              <a:t>nhân</a:t>
            </a:r>
            <a:r>
              <a:rPr lang="en-US" dirty="0"/>
              <a:t> </a:t>
            </a:r>
            <a:br>
              <a:rPr lang="en-US" dirty="0"/>
            </a:br>
            <a:r>
              <a:rPr lang="en-US" dirty="0"/>
              <a:t>(</a:t>
            </a:r>
            <a:r>
              <a:rPr lang="en-US" dirty="0" err="1"/>
              <a:t>infestious</a:t>
            </a:r>
            <a:r>
              <a:rPr lang="en-US" dirty="0"/>
              <a:t> mononucleosis)</a:t>
            </a:r>
          </a:p>
        </p:txBody>
      </p:sp>
      <p:sp>
        <p:nvSpPr>
          <p:cNvPr id="3" name="Content Placeholder 2">
            <a:extLst>
              <a:ext uri="{FF2B5EF4-FFF2-40B4-BE49-F238E27FC236}">
                <a16:creationId xmlns:a16="http://schemas.microsoft.com/office/drawing/2014/main" id="{95F6198C-8C21-4D8D-8BD5-49CBC6B287FF}"/>
              </a:ext>
            </a:extLst>
          </p:cNvPr>
          <p:cNvSpPr>
            <a:spLocks noGrp="1"/>
          </p:cNvSpPr>
          <p:nvPr>
            <p:ph idx="1"/>
          </p:nvPr>
        </p:nvSpPr>
        <p:spPr>
          <a:xfrm>
            <a:off x="1005742" y="2174863"/>
            <a:ext cx="10761141" cy="4478599"/>
          </a:xfrm>
          <a:ln>
            <a:noFill/>
          </a:ln>
        </p:spPr>
        <p:txBody>
          <a:bodyPr>
            <a:noAutofit/>
          </a:bodyPr>
          <a:lstStyle/>
          <a:p>
            <a:pPr algn="just">
              <a:lnSpc>
                <a:spcPct val="150000"/>
              </a:lnSpc>
              <a:spcBef>
                <a:spcPts val="0"/>
              </a:spcBef>
              <a:buFont typeface="Wingdings" panose="05000000000000000000" pitchFamily="2" charset="2"/>
              <a:buChar char="§"/>
            </a:pPr>
            <a:r>
              <a:rPr lang="en-US" sz="2400" dirty="0" err="1"/>
              <a:t>Căn</a:t>
            </a:r>
            <a:r>
              <a:rPr lang="en-US" sz="2400" dirty="0"/>
              <a:t> </a:t>
            </a:r>
            <a:r>
              <a:rPr lang="en-US" sz="2400" dirty="0" err="1"/>
              <a:t>nguyên</a:t>
            </a:r>
            <a:r>
              <a:rPr lang="en-US" sz="2400" dirty="0"/>
              <a:t>: </a:t>
            </a:r>
            <a:r>
              <a:rPr lang="en-US" sz="2400" dirty="0" err="1"/>
              <a:t>thường</a:t>
            </a:r>
            <a:r>
              <a:rPr lang="en-US" sz="2400" dirty="0"/>
              <a:t> do Epstein Barr virus</a:t>
            </a:r>
          </a:p>
          <a:p>
            <a:pPr algn="just">
              <a:lnSpc>
                <a:spcPct val="150000"/>
              </a:lnSpc>
              <a:spcBef>
                <a:spcPts val="0"/>
              </a:spcBef>
              <a:buFont typeface="Wingdings" panose="05000000000000000000" pitchFamily="2" charset="2"/>
              <a:buChar char="§"/>
            </a:pPr>
            <a:r>
              <a:rPr lang="en-US" sz="2400" dirty="0" err="1"/>
              <a:t>Sốt</a:t>
            </a:r>
            <a:r>
              <a:rPr lang="en-US" sz="2400" dirty="0"/>
              <a:t>, </a:t>
            </a:r>
          </a:p>
          <a:p>
            <a:pPr algn="just">
              <a:lnSpc>
                <a:spcPct val="150000"/>
              </a:lnSpc>
              <a:spcBef>
                <a:spcPts val="0"/>
              </a:spcBef>
              <a:buFont typeface="Wingdings" panose="05000000000000000000" pitchFamily="2" charset="2"/>
              <a:buChar char="§"/>
            </a:pPr>
            <a:r>
              <a:rPr lang="en-US" sz="2400" dirty="0" err="1"/>
              <a:t>Viêm</a:t>
            </a:r>
            <a:r>
              <a:rPr lang="en-US" sz="2400" dirty="0"/>
              <a:t> </a:t>
            </a:r>
            <a:r>
              <a:rPr lang="en-US" sz="2400" dirty="0" err="1"/>
              <a:t>họng</a:t>
            </a:r>
            <a:r>
              <a:rPr lang="en-US" sz="2400" dirty="0"/>
              <a:t>: </a:t>
            </a:r>
            <a:r>
              <a:rPr lang="en-US" sz="2400" dirty="0" err="1"/>
              <a:t>họng</a:t>
            </a:r>
            <a:r>
              <a:rPr lang="en-US" sz="2400" dirty="0"/>
              <a:t> </a:t>
            </a:r>
            <a:r>
              <a:rPr lang="en-US" sz="2400" dirty="0" err="1"/>
              <a:t>đỏ</a:t>
            </a:r>
            <a:r>
              <a:rPr lang="en-US" sz="2400" dirty="0"/>
              <a:t>, </a:t>
            </a:r>
            <a:r>
              <a:rPr lang="en-US" sz="2400" dirty="0" err="1"/>
              <a:t>có</a:t>
            </a:r>
            <a:r>
              <a:rPr lang="en-US" sz="2400" dirty="0"/>
              <a:t> </a:t>
            </a:r>
            <a:r>
              <a:rPr lang="en-US" sz="2400" dirty="0" err="1"/>
              <a:t>mủ</a:t>
            </a:r>
            <a:r>
              <a:rPr lang="vi-VN" sz="2400" dirty="0"/>
              <a:t>, </a:t>
            </a:r>
            <a:endParaRPr lang="en-US" sz="2400" dirty="0"/>
          </a:p>
          <a:p>
            <a:pPr algn="just">
              <a:lnSpc>
                <a:spcPct val="150000"/>
              </a:lnSpc>
              <a:spcBef>
                <a:spcPts val="0"/>
              </a:spcBef>
              <a:buFont typeface="Wingdings" panose="05000000000000000000" pitchFamily="2" charset="2"/>
              <a:buChar char="§"/>
            </a:pPr>
            <a:r>
              <a:rPr lang="da-DK" sz="2400" dirty="0"/>
              <a:t>Gan lách to</a:t>
            </a:r>
            <a:r>
              <a:rPr lang="vi-VN" sz="2400" dirty="0"/>
              <a:t>,</a:t>
            </a:r>
            <a:r>
              <a:rPr lang="da-DK" sz="2400" dirty="0"/>
              <a:t> hạch ngoại vi sưng</a:t>
            </a:r>
            <a:endParaRPr lang="vi-VN" sz="2400" dirty="0"/>
          </a:p>
          <a:p>
            <a:pPr algn="just">
              <a:lnSpc>
                <a:spcPct val="150000"/>
              </a:lnSpc>
              <a:spcBef>
                <a:spcPts val="0"/>
              </a:spcBef>
              <a:buFont typeface="Wingdings" panose="05000000000000000000" pitchFamily="2" charset="2"/>
              <a:buChar char="§"/>
            </a:pPr>
            <a:r>
              <a:rPr lang="vi-VN" sz="2400" b="0" i="0" dirty="0">
                <a:solidFill>
                  <a:srgbClr val="333333"/>
                </a:solidFill>
                <a:effectLst/>
              </a:rPr>
              <a:t>Phát ban da: tổn thương dạng ban dát sẩn, mày đay hoặc có thể có ban xuất huyết rải rác trên thân mình.</a:t>
            </a:r>
            <a:endParaRPr lang="en-US" sz="2400" b="0" i="0" dirty="0">
              <a:solidFill>
                <a:srgbClr val="333333"/>
              </a:solidFill>
              <a:effectLst/>
            </a:endParaRPr>
          </a:p>
          <a:p>
            <a:pPr algn="just">
              <a:lnSpc>
                <a:spcPct val="150000"/>
              </a:lnSpc>
              <a:spcBef>
                <a:spcPts val="0"/>
              </a:spcBef>
            </a:pPr>
            <a:r>
              <a:rPr lang="da-DK" sz="2400" dirty="0"/>
              <a:t>Công thức máu có tăng bạch cầu lympho &gt; 10%</a:t>
            </a:r>
          </a:p>
          <a:p>
            <a:pPr algn="just">
              <a:lnSpc>
                <a:spcPct val="150000"/>
              </a:lnSpc>
              <a:spcBef>
                <a:spcPts val="0"/>
              </a:spcBef>
            </a:pPr>
            <a:r>
              <a:rPr lang="da-DK" sz="2400" dirty="0"/>
              <a:t>Kháng thể kháng virus EBV</a:t>
            </a:r>
            <a:endParaRPr lang="en-US" sz="2400" b="0" i="0" dirty="0">
              <a:solidFill>
                <a:srgbClr val="333333"/>
              </a:solidFill>
              <a:effectLst/>
            </a:endParaRPr>
          </a:p>
        </p:txBody>
      </p:sp>
      <p:pic>
        <p:nvPicPr>
          <p:cNvPr id="1028" name="Picture 4">
            <a:extLst>
              <a:ext uri="{FF2B5EF4-FFF2-40B4-BE49-F238E27FC236}">
                <a16:creationId xmlns:a16="http://schemas.microsoft.com/office/drawing/2014/main" id="{56EE7348-FF86-486F-89E7-840C97A35E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20927" y="294854"/>
            <a:ext cx="3919573" cy="2647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15339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7400D-46D9-5D88-C3A3-9A0C50E51AC8}"/>
              </a:ext>
            </a:extLst>
          </p:cNvPr>
          <p:cNvSpPr>
            <a:spLocks noGrp="1"/>
          </p:cNvSpPr>
          <p:nvPr>
            <p:ph type="title"/>
          </p:nvPr>
        </p:nvSpPr>
        <p:spPr/>
        <p:txBody>
          <a:bodyPr/>
          <a:lstStyle/>
          <a:p>
            <a:r>
              <a:rPr lang="en-US" dirty="0"/>
              <a:t>Lupus : </a:t>
            </a:r>
            <a:r>
              <a:rPr lang="en-US" sz="2400" dirty="0" err="1"/>
              <a:t>chẩn</a:t>
            </a:r>
            <a:r>
              <a:rPr lang="en-US" sz="2400" dirty="0"/>
              <a:t> </a:t>
            </a:r>
            <a:r>
              <a:rPr lang="en-US" sz="2400" dirty="0" err="1"/>
              <a:t>đoán</a:t>
            </a:r>
            <a:r>
              <a:rPr lang="en-US" sz="2400" dirty="0"/>
              <a:t> </a:t>
            </a:r>
            <a:r>
              <a:rPr lang="en-US" sz="2400" dirty="0" err="1"/>
              <a:t>khi</a:t>
            </a:r>
            <a:r>
              <a:rPr lang="en-US" sz="2400" dirty="0"/>
              <a:t> </a:t>
            </a:r>
            <a:r>
              <a:rPr lang="en-US" sz="2400" dirty="0" err="1"/>
              <a:t>có</a:t>
            </a:r>
            <a:r>
              <a:rPr lang="en-US" sz="2400" dirty="0"/>
              <a:t> 4/11 </a:t>
            </a:r>
            <a:r>
              <a:rPr lang="en-US" sz="2400" dirty="0" err="1"/>
              <a:t>tiêu</a:t>
            </a:r>
            <a:r>
              <a:rPr lang="en-US" sz="2400" dirty="0"/>
              <a:t> </a:t>
            </a:r>
            <a:r>
              <a:rPr lang="en-US" sz="2400" dirty="0" err="1"/>
              <a:t>chuẩn</a:t>
            </a:r>
            <a:endParaRPr lang="en-US" sz="2400" dirty="0"/>
          </a:p>
        </p:txBody>
      </p:sp>
      <p:pic>
        <p:nvPicPr>
          <p:cNvPr id="5" name="Content Placeholder 4">
            <a:extLst>
              <a:ext uri="{FF2B5EF4-FFF2-40B4-BE49-F238E27FC236}">
                <a16:creationId xmlns:a16="http://schemas.microsoft.com/office/drawing/2014/main" id="{10CE9B12-D07D-61C1-03C7-4860A22D3D6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448" t="3189" r="4537"/>
          <a:stretch/>
        </p:blipFill>
        <p:spPr>
          <a:xfrm>
            <a:off x="276726" y="1479883"/>
            <a:ext cx="8337885" cy="5242806"/>
          </a:xfrm>
        </p:spPr>
      </p:pic>
      <p:pic>
        <p:nvPicPr>
          <p:cNvPr id="7" name="Picture 6">
            <a:extLst>
              <a:ext uri="{FF2B5EF4-FFF2-40B4-BE49-F238E27FC236}">
                <a16:creationId xmlns:a16="http://schemas.microsoft.com/office/drawing/2014/main" id="{5EBDB072-7567-F796-45D0-E25B632C4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41830" y="2579252"/>
            <a:ext cx="2882618" cy="2287110"/>
          </a:xfrm>
          <a:prstGeom prst="rect">
            <a:avLst/>
          </a:prstGeom>
        </p:spPr>
      </p:pic>
    </p:spTree>
    <p:extLst>
      <p:ext uri="{BB962C8B-B14F-4D97-AF65-F5344CB8AC3E}">
        <p14:creationId xmlns:p14="http://schemas.microsoft.com/office/powerpoint/2010/main" val="16127554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93024-DAF3-326F-D4C2-E14F47FA73FD}"/>
              </a:ext>
            </a:extLst>
          </p:cNvPr>
          <p:cNvSpPr>
            <a:spLocks noGrp="1"/>
          </p:cNvSpPr>
          <p:nvPr>
            <p:ph type="title"/>
          </p:nvPr>
        </p:nvSpPr>
        <p:spPr/>
        <p:txBody>
          <a:bodyPr/>
          <a:lstStyle/>
          <a:p>
            <a:r>
              <a:rPr lang="en-US" dirty="0"/>
              <a:t>Kawasaki</a:t>
            </a:r>
          </a:p>
        </p:txBody>
      </p:sp>
      <p:sp>
        <p:nvSpPr>
          <p:cNvPr id="3" name="Content Placeholder 2">
            <a:extLst>
              <a:ext uri="{FF2B5EF4-FFF2-40B4-BE49-F238E27FC236}">
                <a16:creationId xmlns:a16="http://schemas.microsoft.com/office/drawing/2014/main" id="{F02B6B0D-015C-8DEA-80DC-A0410068DBAC}"/>
              </a:ext>
            </a:extLst>
          </p:cNvPr>
          <p:cNvSpPr>
            <a:spLocks noGrp="1"/>
          </p:cNvSpPr>
          <p:nvPr>
            <p:ph idx="1"/>
          </p:nvPr>
        </p:nvSpPr>
        <p:spPr>
          <a:xfrm>
            <a:off x="838200" y="1528010"/>
            <a:ext cx="10515600" cy="5329989"/>
          </a:xfrm>
        </p:spPr>
        <p:txBody>
          <a:bodyPr>
            <a:noAutofit/>
          </a:bodyPr>
          <a:lstStyle/>
          <a:p>
            <a:pPr algn="just">
              <a:lnSpc>
                <a:spcPct val="150000"/>
              </a:lnSpc>
              <a:spcBef>
                <a:spcPts val="0"/>
              </a:spcBef>
            </a:pPr>
            <a:r>
              <a:rPr lang="en-US" sz="2200" dirty="0" err="1"/>
              <a:t>Thường</a:t>
            </a:r>
            <a:r>
              <a:rPr lang="en-US" sz="2200" dirty="0"/>
              <a:t> </a:t>
            </a:r>
            <a:r>
              <a:rPr lang="en-US" sz="2200" dirty="0" err="1"/>
              <a:t>gặp</a:t>
            </a:r>
            <a:r>
              <a:rPr lang="en-US" sz="2200" dirty="0"/>
              <a:t> </a:t>
            </a:r>
            <a:r>
              <a:rPr lang="en-US" sz="2200" dirty="0" err="1"/>
              <a:t>nhất</a:t>
            </a:r>
            <a:r>
              <a:rPr lang="en-US" sz="2200" dirty="0"/>
              <a:t> ở </a:t>
            </a:r>
            <a:r>
              <a:rPr lang="en-US" sz="2200" dirty="0" err="1"/>
              <a:t>trẻ</a:t>
            </a:r>
            <a:r>
              <a:rPr lang="en-US" sz="2200" dirty="0"/>
              <a:t> &lt; 5 </a:t>
            </a:r>
            <a:r>
              <a:rPr lang="en-US" sz="2200" dirty="0" err="1"/>
              <a:t>tuổi</a:t>
            </a:r>
            <a:r>
              <a:rPr lang="en-US" sz="2200" dirty="0"/>
              <a:t>, </a:t>
            </a:r>
            <a:r>
              <a:rPr lang="en-US" sz="2200" dirty="0" err="1"/>
              <a:t>khu</a:t>
            </a:r>
            <a:r>
              <a:rPr lang="en-US" sz="2200" dirty="0"/>
              <a:t> </a:t>
            </a:r>
            <a:r>
              <a:rPr lang="en-US" sz="2200" dirty="0" err="1"/>
              <a:t>vực</a:t>
            </a:r>
            <a:r>
              <a:rPr lang="en-US" sz="2200" dirty="0"/>
              <a:t> </a:t>
            </a:r>
            <a:r>
              <a:rPr lang="en-US" sz="2200" dirty="0" err="1"/>
              <a:t>Châu</a:t>
            </a:r>
            <a:r>
              <a:rPr lang="en-US" sz="2200" dirty="0"/>
              <a:t> Á</a:t>
            </a:r>
          </a:p>
          <a:p>
            <a:pPr algn="just">
              <a:lnSpc>
                <a:spcPct val="150000"/>
              </a:lnSpc>
              <a:spcBef>
                <a:spcPts val="0"/>
              </a:spcBef>
              <a:buFont typeface="Wingdings" panose="05000000000000000000" pitchFamily="2" charset="2"/>
              <a:buChar char="ü"/>
            </a:pPr>
            <a:r>
              <a:rPr lang="en-US" sz="2200" b="1" dirty="0"/>
              <a:t> </a:t>
            </a:r>
            <a:r>
              <a:rPr lang="en-US" sz="2200" b="1" dirty="0" err="1"/>
              <a:t>Thể</a:t>
            </a:r>
            <a:r>
              <a:rPr lang="en-US" sz="2200" b="1" dirty="0"/>
              <a:t> </a:t>
            </a:r>
            <a:r>
              <a:rPr lang="en-US" sz="2200" b="1" dirty="0" err="1"/>
              <a:t>điển</a:t>
            </a:r>
            <a:r>
              <a:rPr lang="en-US" sz="2200" b="1" dirty="0"/>
              <a:t> </a:t>
            </a:r>
            <a:r>
              <a:rPr lang="en-US" sz="2200" b="1" dirty="0" err="1"/>
              <a:t>hình</a:t>
            </a:r>
            <a:r>
              <a:rPr lang="en-US" sz="2200" b="1" dirty="0"/>
              <a:t> </a:t>
            </a:r>
            <a:r>
              <a:rPr lang="en-US" sz="2200" dirty="0"/>
              <a:t>: </a:t>
            </a:r>
            <a:r>
              <a:rPr lang="en-US" sz="2200" dirty="0" err="1"/>
              <a:t>sốt</a:t>
            </a:r>
            <a:r>
              <a:rPr lang="en-US" sz="2200" dirty="0"/>
              <a:t> &gt; 5 </a:t>
            </a:r>
            <a:r>
              <a:rPr lang="en-US" sz="2200" dirty="0" err="1"/>
              <a:t>ngày</a:t>
            </a:r>
            <a:r>
              <a:rPr lang="en-US" sz="2200" dirty="0"/>
              <a:t> + </a:t>
            </a:r>
            <a:r>
              <a:rPr lang="en-US" sz="2200" dirty="0" err="1"/>
              <a:t>ít</a:t>
            </a:r>
            <a:r>
              <a:rPr lang="en-US" sz="2200" dirty="0"/>
              <a:t> </a:t>
            </a:r>
            <a:r>
              <a:rPr lang="en-US" sz="2200" dirty="0" err="1"/>
              <a:t>nhất</a:t>
            </a:r>
            <a:r>
              <a:rPr lang="en-US" sz="2200" dirty="0"/>
              <a:t> 4 </a:t>
            </a:r>
            <a:r>
              <a:rPr lang="en-US" sz="2200" dirty="0" err="1"/>
              <a:t>trong</a:t>
            </a:r>
            <a:r>
              <a:rPr lang="en-US" sz="2200" dirty="0"/>
              <a:t> 5 </a:t>
            </a:r>
            <a:r>
              <a:rPr lang="en-US" sz="2200" dirty="0" err="1"/>
              <a:t>triệu</a:t>
            </a:r>
            <a:r>
              <a:rPr lang="en-US" sz="2200" dirty="0"/>
              <a:t> </a:t>
            </a:r>
            <a:r>
              <a:rPr lang="en-US" sz="2200" dirty="0" err="1"/>
              <a:t>chứng</a:t>
            </a:r>
            <a:endParaRPr lang="en-US" sz="2200" dirty="0"/>
          </a:p>
          <a:p>
            <a:pPr marL="806450" indent="-349250" algn="just">
              <a:lnSpc>
                <a:spcPct val="150000"/>
              </a:lnSpc>
              <a:spcBef>
                <a:spcPts val="0"/>
              </a:spcBef>
              <a:buFont typeface="+mj-lt"/>
              <a:buAutoNum type="arabicPeriod"/>
            </a:pPr>
            <a:r>
              <a:rPr lang="en-US" sz="2200" dirty="0" err="1"/>
              <a:t>Viêm</a:t>
            </a:r>
            <a:r>
              <a:rPr lang="en-US" sz="2200" dirty="0"/>
              <a:t> </a:t>
            </a:r>
            <a:r>
              <a:rPr lang="en-US" sz="2200" dirty="0" err="1"/>
              <a:t>kết</a:t>
            </a:r>
            <a:r>
              <a:rPr lang="en-US" sz="2200" dirty="0"/>
              <a:t> </a:t>
            </a:r>
            <a:r>
              <a:rPr lang="en-US" sz="2200" dirty="0" err="1"/>
              <a:t>mạc</a:t>
            </a:r>
            <a:r>
              <a:rPr lang="en-US" sz="2200" dirty="0"/>
              <a:t> </a:t>
            </a:r>
            <a:r>
              <a:rPr lang="en-US" sz="2200" dirty="0" err="1"/>
              <a:t>không</a:t>
            </a:r>
            <a:r>
              <a:rPr lang="en-US" sz="2200" dirty="0"/>
              <a:t> </a:t>
            </a:r>
            <a:r>
              <a:rPr lang="en-US" sz="2200" dirty="0" err="1"/>
              <a:t>xuất</a:t>
            </a:r>
            <a:r>
              <a:rPr lang="en-US" sz="2200" dirty="0"/>
              <a:t> </a:t>
            </a:r>
            <a:r>
              <a:rPr lang="en-US" sz="2200" dirty="0" err="1"/>
              <a:t>tiết</a:t>
            </a:r>
            <a:r>
              <a:rPr lang="en-US" sz="2200" dirty="0"/>
              <a:t> </a:t>
            </a:r>
            <a:r>
              <a:rPr lang="en-US" sz="2200" dirty="0" err="1"/>
              <a:t>hai</a:t>
            </a:r>
            <a:r>
              <a:rPr lang="en-US" sz="2200" dirty="0"/>
              <a:t> </a:t>
            </a:r>
            <a:r>
              <a:rPr lang="en-US" sz="2200" dirty="0" err="1"/>
              <a:t>bên</a:t>
            </a:r>
            <a:endParaRPr lang="en-US" sz="2200" dirty="0">
              <a:solidFill>
                <a:srgbClr val="FF0000"/>
              </a:solidFill>
            </a:endParaRPr>
          </a:p>
          <a:p>
            <a:pPr marL="806450" indent="-349250" algn="just">
              <a:lnSpc>
                <a:spcPct val="150000"/>
              </a:lnSpc>
              <a:spcBef>
                <a:spcPts val="0"/>
              </a:spcBef>
              <a:buFont typeface="+mj-lt"/>
              <a:buAutoNum type="arabicPeriod"/>
            </a:pPr>
            <a:r>
              <a:rPr lang="en-US" sz="2200" dirty="0" err="1"/>
              <a:t>Thay</a:t>
            </a:r>
            <a:r>
              <a:rPr lang="en-US" sz="2200" dirty="0"/>
              <a:t> </a:t>
            </a:r>
            <a:r>
              <a:rPr lang="en-US" sz="2200" dirty="0" err="1"/>
              <a:t>đổi</a:t>
            </a:r>
            <a:r>
              <a:rPr lang="en-US" sz="2200" dirty="0"/>
              <a:t> </a:t>
            </a:r>
            <a:r>
              <a:rPr lang="en-US" sz="2200" dirty="0" err="1"/>
              <a:t>niêm</a:t>
            </a:r>
            <a:r>
              <a:rPr lang="en-US" sz="2200" dirty="0"/>
              <a:t> </a:t>
            </a:r>
            <a:r>
              <a:rPr lang="en-US" sz="2200" dirty="0" err="1"/>
              <a:t>mạc</a:t>
            </a:r>
            <a:r>
              <a:rPr lang="en-US" sz="2200" dirty="0"/>
              <a:t>: </a:t>
            </a:r>
            <a:r>
              <a:rPr lang="en-US" sz="2200" dirty="0" err="1"/>
              <a:t>môi</a:t>
            </a:r>
            <a:r>
              <a:rPr lang="en-US" sz="2200" dirty="0"/>
              <a:t> </a:t>
            </a:r>
            <a:r>
              <a:rPr lang="en-US" sz="2200" dirty="0" err="1"/>
              <a:t>khô</a:t>
            </a:r>
            <a:r>
              <a:rPr lang="en-US" sz="2200" dirty="0"/>
              <a:t>, </a:t>
            </a:r>
            <a:r>
              <a:rPr lang="en-US" sz="2200" dirty="0" err="1"/>
              <a:t>lưỡi</a:t>
            </a:r>
            <a:r>
              <a:rPr lang="en-US" sz="2200" dirty="0"/>
              <a:t> </a:t>
            </a:r>
            <a:r>
              <a:rPr lang="en-US" sz="2200" dirty="0" err="1"/>
              <a:t>dâu</a:t>
            </a:r>
            <a:r>
              <a:rPr lang="en-US" sz="2200" dirty="0"/>
              <a:t>, sung </a:t>
            </a:r>
            <a:r>
              <a:rPr lang="en-US" sz="2200" dirty="0" err="1"/>
              <a:t>huyết</a:t>
            </a:r>
            <a:r>
              <a:rPr lang="en-US" sz="2200" dirty="0"/>
              <a:t> </a:t>
            </a:r>
            <a:r>
              <a:rPr lang="en-US" sz="2200" dirty="0" err="1"/>
              <a:t>niêm</a:t>
            </a:r>
            <a:r>
              <a:rPr lang="en-US" sz="2200" dirty="0"/>
              <a:t> </a:t>
            </a:r>
            <a:r>
              <a:rPr lang="en-US" sz="2200" dirty="0" err="1"/>
              <a:t>mạc</a:t>
            </a:r>
            <a:r>
              <a:rPr lang="en-US" sz="2200" dirty="0"/>
              <a:t> </a:t>
            </a:r>
            <a:r>
              <a:rPr lang="en-US" sz="2200" dirty="0" err="1"/>
              <a:t>hầu</a:t>
            </a:r>
            <a:r>
              <a:rPr lang="en-US" sz="2200" dirty="0"/>
              <a:t> </a:t>
            </a:r>
            <a:r>
              <a:rPr lang="en-US" sz="2200" dirty="0" err="1"/>
              <a:t>họng</a:t>
            </a:r>
            <a:endParaRPr lang="en-US" sz="2200" dirty="0"/>
          </a:p>
          <a:p>
            <a:pPr marL="806450" indent="-349250" algn="just">
              <a:lnSpc>
                <a:spcPct val="150000"/>
              </a:lnSpc>
              <a:spcBef>
                <a:spcPts val="0"/>
              </a:spcBef>
              <a:buFont typeface="+mj-lt"/>
              <a:buAutoNum type="arabicPeriod"/>
            </a:pPr>
            <a:r>
              <a:rPr lang="en-US" sz="2200" dirty="0" err="1"/>
              <a:t>Hồng</a:t>
            </a:r>
            <a:r>
              <a:rPr lang="en-US" sz="2200" dirty="0"/>
              <a:t> ban ở da: </a:t>
            </a:r>
            <a:r>
              <a:rPr lang="en-US" sz="2200" dirty="0" err="1"/>
              <a:t>dạng</a:t>
            </a:r>
            <a:r>
              <a:rPr lang="en-US" sz="2200" dirty="0"/>
              <a:t> </a:t>
            </a:r>
            <a:r>
              <a:rPr lang="en-US" sz="2200" dirty="0" err="1"/>
              <a:t>mảng</a:t>
            </a:r>
            <a:r>
              <a:rPr lang="en-US" sz="2200" dirty="0"/>
              <a:t>, </a:t>
            </a:r>
            <a:r>
              <a:rPr lang="en-US" sz="2200" dirty="0" err="1"/>
              <a:t>đỏ</a:t>
            </a:r>
            <a:r>
              <a:rPr lang="en-US" sz="2200" dirty="0"/>
              <a:t> da </a:t>
            </a:r>
            <a:r>
              <a:rPr lang="en-US" sz="2200" dirty="0" err="1"/>
              <a:t>lan</a:t>
            </a:r>
            <a:r>
              <a:rPr lang="en-US" sz="2200" dirty="0"/>
              <a:t> </a:t>
            </a:r>
            <a:r>
              <a:rPr lang="en-US" sz="2200" dirty="0" err="1"/>
              <a:t>tỏa</a:t>
            </a:r>
            <a:r>
              <a:rPr lang="en-US" sz="2200" dirty="0"/>
              <a:t>, </a:t>
            </a:r>
            <a:r>
              <a:rPr lang="en-US" sz="2200" dirty="0" err="1"/>
              <a:t>hồng</a:t>
            </a:r>
            <a:r>
              <a:rPr lang="en-US" sz="2200" dirty="0"/>
              <a:t> ban </a:t>
            </a:r>
            <a:r>
              <a:rPr lang="en-US" sz="2200" dirty="0" err="1"/>
              <a:t>đa</a:t>
            </a:r>
            <a:r>
              <a:rPr lang="en-US" sz="2200" dirty="0"/>
              <a:t> </a:t>
            </a:r>
            <a:r>
              <a:rPr lang="en-US" sz="2200" dirty="0" err="1"/>
              <a:t>dạng</a:t>
            </a:r>
            <a:endParaRPr lang="en-US" sz="2200" dirty="0">
              <a:solidFill>
                <a:srgbClr val="FF0000"/>
              </a:solidFill>
            </a:endParaRPr>
          </a:p>
          <a:p>
            <a:pPr marL="806450" indent="-349250" algn="just">
              <a:lnSpc>
                <a:spcPct val="150000"/>
              </a:lnSpc>
              <a:spcBef>
                <a:spcPts val="0"/>
              </a:spcBef>
              <a:buFont typeface="+mj-lt"/>
              <a:buAutoNum type="arabicPeriod"/>
            </a:pPr>
            <a:r>
              <a:rPr lang="en-US" sz="2200" dirty="0"/>
              <a:t>Sung </a:t>
            </a:r>
            <a:r>
              <a:rPr lang="en-US" sz="2200" dirty="0" err="1"/>
              <a:t>huyết</a:t>
            </a:r>
            <a:r>
              <a:rPr lang="en-US" sz="2200" dirty="0"/>
              <a:t> </a:t>
            </a:r>
            <a:r>
              <a:rPr lang="en-US" sz="2200" dirty="0" err="1"/>
              <a:t>và</a:t>
            </a:r>
            <a:r>
              <a:rPr lang="en-US" sz="2200" dirty="0"/>
              <a:t> </a:t>
            </a:r>
            <a:r>
              <a:rPr lang="en-US" sz="2200" dirty="0" err="1"/>
              <a:t>phù</a:t>
            </a:r>
            <a:r>
              <a:rPr lang="en-US" sz="2200" dirty="0"/>
              <a:t> </a:t>
            </a:r>
            <a:r>
              <a:rPr lang="en-US" sz="2200" dirty="0" err="1"/>
              <a:t>tay</a:t>
            </a:r>
            <a:r>
              <a:rPr lang="en-US" sz="2200" dirty="0"/>
              <a:t> </a:t>
            </a:r>
            <a:r>
              <a:rPr lang="en-US" sz="2200" dirty="0" err="1"/>
              <a:t>chân</a:t>
            </a:r>
            <a:r>
              <a:rPr lang="en-US" sz="2200" dirty="0"/>
              <a:t>/ </a:t>
            </a:r>
            <a:r>
              <a:rPr lang="en-US" sz="2200" dirty="0" err="1"/>
              <a:t>giai</a:t>
            </a:r>
            <a:r>
              <a:rPr lang="en-US" sz="2200" dirty="0"/>
              <a:t> </a:t>
            </a:r>
            <a:r>
              <a:rPr lang="en-US" sz="2200" dirty="0" err="1"/>
              <a:t>đoạn</a:t>
            </a:r>
            <a:r>
              <a:rPr lang="en-US" sz="2200" dirty="0"/>
              <a:t> </a:t>
            </a:r>
            <a:r>
              <a:rPr lang="en-US" sz="2200" dirty="0" err="1"/>
              <a:t>cấp</a:t>
            </a:r>
            <a:r>
              <a:rPr lang="en-US" sz="2200" dirty="0"/>
              <a:t> </a:t>
            </a:r>
            <a:r>
              <a:rPr lang="en-US" sz="2200" dirty="0" err="1"/>
              <a:t>hoặc</a:t>
            </a:r>
            <a:r>
              <a:rPr lang="en-US" sz="2200" dirty="0"/>
              <a:t> bong da </a:t>
            </a:r>
            <a:r>
              <a:rPr lang="en-US" sz="2200" dirty="0" err="1"/>
              <a:t>đầu</a:t>
            </a:r>
            <a:r>
              <a:rPr lang="en-US" sz="2200" dirty="0"/>
              <a:t> chi, bong da </a:t>
            </a:r>
            <a:r>
              <a:rPr lang="en-US" sz="2200" dirty="0" err="1"/>
              <a:t>lan</a:t>
            </a:r>
            <a:r>
              <a:rPr lang="en-US" sz="2200" dirty="0"/>
              <a:t> </a:t>
            </a:r>
            <a:r>
              <a:rPr lang="en-US" sz="2200" dirty="0" err="1"/>
              <a:t>tỏa</a:t>
            </a:r>
            <a:r>
              <a:rPr lang="en-US" sz="2200" dirty="0"/>
              <a:t>/ </a:t>
            </a:r>
            <a:r>
              <a:rPr lang="en-US" sz="2200" dirty="0" err="1"/>
              <a:t>giai</a:t>
            </a:r>
            <a:r>
              <a:rPr lang="en-US" sz="2200" dirty="0"/>
              <a:t> </a:t>
            </a:r>
            <a:r>
              <a:rPr lang="en-US" sz="2200" dirty="0" err="1"/>
              <a:t>đoạn</a:t>
            </a:r>
            <a:r>
              <a:rPr lang="en-US" sz="2200" dirty="0"/>
              <a:t> </a:t>
            </a:r>
            <a:r>
              <a:rPr lang="en-US" sz="2200" dirty="0" err="1"/>
              <a:t>bán</a:t>
            </a:r>
            <a:r>
              <a:rPr lang="en-US" sz="2200" dirty="0"/>
              <a:t> </a:t>
            </a:r>
            <a:r>
              <a:rPr lang="en-US" sz="2200" dirty="0" err="1"/>
              <a:t>cấp</a:t>
            </a:r>
            <a:endParaRPr lang="en-US" sz="2200" dirty="0"/>
          </a:p>
          <a:p>
            <a:pPr marL="806450" indent="-349250" algn="just">
              <a:lnSpc>
                <a:spcPct val="150000"/>
              </a:lnSpc>
              <a:spcBef>
                <a:spcPts val="0"/>
              </a:spcBef>
              <a:buFont typeface="+mj-lt"/>
              <a:buAutoNum type="arabicPeriod"/>
            </a:pPr>
            <a:r>
              <a:rPr lang="en-US" sz="2200" dirty="0" err="1"/>
              <a:t>Hạch</a:t>
            </a:r>
            <a:r>
              <a:rPr lang="en-US" sz="2200" dirty="0"/>
              <a:t> </a:t>
            </a:r>
            <a:r>
              <a:rPr lang="en-US" sz="2200" dirty="0" err="1"/>
              <a:t>cổ</a:t>
            </a:r>
            <a:r>
              <a:rPr lang="en-US" sz="2200" dirty="0"/>
              <a:t> &gt; 1,5cm, </a:t>
            </a:r>
            <a:r>
              <a:rPr lang="en-US" sz="2200" dirty="0" err="1"/>
              <a:t>thường</a:t>
            </a:r>
            <a:r>
              <a:rPr lang="en-US" sz="2200" dirty="0"/>
              <a:t> 1 </a:t>
            </a:r>
            <a:r>
              <a:rPr lang="en-US" sz="2200" dirty="0" err="1"/>
              <a:t>bên</a:t>
            </a:r>
            <a:r>
              <a:rPr lang="en-US" sz="2200" dirty="0"/>
              <a:t> </a:t>
            </a:r>
          </a:p>
          <a:p>
            <a:pPr marL="457200" indent="0" algn="just">
              <a:lnSpc>
                <a:spcPct val="150000"/>
              </a:lnSpc>
              <a:spcBef>
                <a:spcPts val="0"/>
              </a:spcBef>
              <a:buNone/>
            </a:pPr>
            <a:r>
              <a:rPr lang="en-US" sz="2200" dirty="0" err="1"/>
              <a:t>Không</a:t>
            </a:r>
            <a:r>
              <a:rPr lang="en-US" sz="2200" dirty="0"/>
              <a:t> </a:t>
            </a:r>
            <a:r>
              <a:rPr lang="en-US" sz="2200" dirty="0" err="1"/>
              <a:t>nghĩ</a:t>
            </a:r>
            <a:r>
              <a:rPr lang="en-US" sz="2200" dirty="0"/>
              <a:t> </a:t>
            </a:r>
            <a:r>
              <a:rPr lang="en-US" sz="2200" dirty="0" err="1"/>
              <a:t>đến</a:t>
            </a:r>
            <a:r>
              <a:rPr lang="en-US" sz="2200" dirty="0"/>
              <a:t> </a:t>
            </a:r>
            <a:r>
              <a:rPr lang="en-US" sz="2200" dirty="0" err="1"/>
              <a:t>bệnh</a:t>
            </a:r>
            <a:r>
              <a:rPr lang="en-US" sz="2200" dirty="0"/>
              <a:t> </a:t>
            </a:r>
            <a:r>
              <a:rPr lang="en-US" sz="2200" dirty="0" err="1"/>
              <a:t>khác</a:t>
            </a:r>
            <a:r>
              <a:rPr lang="en-US" sz="2200" dirty="0"/>
              <a:t> </a:t>
            </a:r>
            <a:r>
              <a:rPr lang="en-US" sz="2200" dirty="0" err="1"/>
              <a:t>phù</a:t>
            </a:r>
            <a:r>
              <a:rPr lang="en-US" sz="2200" dirty="0"/>
              <a:t> </a:t>
            </a:r>
            <a:r>
              <a:rPr lang="en-US" sz="2200" dirty="0" err="1"/>
              <a:t>hợp</a:t>
            </a:r>
            <a:r>
              <a:rPr lang="en-US" sz="2200" dirty="0"/>
              <a:t> </a:t>
            </a:r>
            <a:r>
              <a:rPr lang="en-US" sz="2200" dirty="0" err="1"/>
              <a:t>với</a:t>
            </a:r>
            <a:r>
              <a:rPr lang="en-US" sz="2200" dirty="0"/>
              <a:t> </a:t>
            </a:r>
            <a:r>
              <a:rPr lang="en-US" sz="2200" dirty="0" err="1"/>
              <a:t>triệu</a:t>
            </a:r>
            <a:r>
              <a:rPr lang="en-US" sz="2200" dirty="0"/>
              <a:t> </a:t>
            </a:r>
            <a:r>
              <a:rPr lang="en-US" sz="2200" dirty="0" err="1"/>
              <a:t>chứng</a:t>
            </a:r>
            <a:r>
              <a:rPr lang="en-US" sz="2200" dirty="0"/>
              <a:t> </a:t>
            </a:r>
            <a:r>
              <a:rPr lang="en-US" sz="2200" dirty="0" err="1"/>
              <a:t>lâm</a:t>
            </a:r>
            <a:r>
              <a:rPr lang="en-US" sz="2200" dirty="0"/>
              <a:t> </a:t>
            </a:r>
            <a:r>
              <a:rPr lang="en-US" sz="2200" dirty="0" err="1"/>
              <a:t>sàng</a:t>
            </a:r>
            <a:endParaRPr lang="en-US" sz="2200" dirty="0"/>
          </a:p>
          <a:p>
            <a:pPr algn="just">
              <a:lnSpc>
                <a:spcPct val="150000"/>
              </a:lnSpc>
              <a:spcBef>
                <a:spcPts val="0"/>
              </a:spcBef>
              <a:buFont typeface="Wingdings" panose="05000000000000000000" pitchFamily="2" charset="2"/>
              <a:buChar char="ü"/>
            </a:pPr>
            <a:r>
              <a:rPr lang="en-US" sz="2200" b="1" dirty="0"/>
              <a:t> </a:t>
            </a:r>
            <a:r>
              <a:rPr lang="en-US" sz="2200" b="1" dirty="0" err="1"/>
              <a:t>Thể</a:t>
            </a:r>
            <a:r>
              <a:rPr lang="en-US" sz="2200" b="1" dirty="0"/>
              <a:t> </a:t>
            </a:r>
            <a:r>
              <a:rPr lang="en-US" sz="2200" b="1" dirty="0" err="1"/>
              <a:t>không</a:t>
            </a:r>
            <a:r>
              <a:rPr lang="en-US" sz="2200" b="1" dirty="0"/>
              <a:t> </a:t>
            </a:r>
            <a:r>
              <a:rPr lang="en-US" sz="2200" b="1" dirty="0" err="1"/>
              <a:t>điển</a:t>
            </a:r>
            <a:r>
              <a:rPr lang="en-US" sz="2200" b="1" dirty="0"/>
              <a:t> </a:t>
            </a:r>
            <a:r>
              <a:rPr lang="en-US" sz="2200" b="1" dirty="0" err="1"/>
              <a:t>hình</a:t>
            </a:r>
            <a:r>
              <a:rPr lang="en-US" sz="2200" b="1" dirty="0"/>
              <a:t> </a:t>
            </a:r>
            <a:r>
              <a:rPr lang="en-US" sz="2200" dirty="0"/>
              <a:t>: </a:t>
            </a:r>
            <a:r>
              <a:rPr lang="en-US" sz="2200" dirty="0" err="1"/>
              <a:t>sốt</a:t>
            </a:r>
            <a:r>
              <a:rPr lang="en-US" sz="2200" dirty="0"/>
              <a:t> &gt;5 </a:t>
            </a:r>
            <a:r>
              <a:rPr lang="en-US" sz="2200" dirty="0" err="1"/>
              <a:t>ngày</a:t>
            </a:r>
            <a:r>
              <a:rPr lang="en-US" sz="2200" dirty="0"/>
              <a:t> </a:t>
            </a:r>
            <a:r>
              <a:rPr lang="en-US" sz="2200" dirty="0" err="1"/>
              <a:t>và</a:t>
            </a:r>
            <a:r>
              <a:rPr lang="en-US" sz="2200" dirty="0"/>
              <a:t> &lt;4/5 </a:t>
            </a:r>
            <a:r>
              <a:rPr lang="en-US" sz="2200" dirty="0" err="1"/>
              <a:t>triệu</a:t>
            </a:r>
            <a:r>
              <a:rPr lang="en-US" sz="2200" dirty="0"/>
              <a:t> </a:t>
            </a:r>
            <a:r>
              <a:rPr lang="en-US" sz="2200" dirty="0" err="1"/>
              <a:t>chứng</a:t>
            </a:r>
            <a:r>
              <a:rPr lang="en-US" sz="2200" dirty="0"/>
              <a:t> </a:t>
            </a:r>
            <a:r>
              <a:rPr lang="en-US" sz="2200" dirty="0" err="1"/>
              <a:t>trên</a:t>
            </a:r>
            <a:endParaRPr lang="en-US" sz="2200" dirty="0"/>
          </a:p>
        </p:txBody>
      </p:sp>
      <p:sp>
        <p:nvSpPr>
          <p:cNvPr id="5" name="TextBox 4">
            <a:extLst>
              <a:ext uri="{FF2B5EF4-FFF2-40B4-BE49-F238E27FC236}">
                <a16:creationId xmlns:a16="http://schemas.microsoft.com/office/drawing/2014/main" id="{72E7AB06-61D5-7243-8137-FDF845230FCC}"/>
              </a:ext>
            </a:extLst>
          </p:cNvPr>
          <p:cNvSpPr txBox="1"/>
          <p:nvPr/>
        </p:nvSpPr>
        <p:spPr>
          <a:xfrm>
            <a:off x="485272" y="2370220"/>
            <a:ext cx="842211" cy="650819"/>
          </a:xfrm>
          <a:prstGeom prst="rect">
            <a:avLst/>
          </a:prstGeom>
          <a:noFill/>
        </p:spPr>
        <p:txBody>
          <a:bodyPr wrap="square">
            <a:spAutoFit/>
          </a:bodyPr>
          <a:lstStyle/>
          <a:p>
            <a:pPr marL="60325" algn="just">
              <a:lnSpc>
                <a:spcPct val="150000"/>
              </a:lnSpc>
              <a:spcBef>
                <a:spcPts val="0"/>
              </a:spcBef>
            </a:pPr>
            <a:r>
              <a:rPr lang="en-US" sz="2800" dirty="0">
                <a:solidFill>
                  <a:srgbClr val="FF0000"/>
                </a:solidFill>
                <a:latin typeface="Tahoma" panose="020B0604030504040204" pitchFamily="34" charset="0"/>
                <a:ea typeface="Tahoma" panose="020B0604030504040204" pitchFamily="34" charset="0"/>
                <a:cs typeface="Tahoma" panose="020B0604030504040204" pitchFamily="34" charset="0"/>
              </a:rPr>
              <a:t>(+)</a:t>
            </a:r>
            <a:endParaRPr lang="en-US" sz="2800" dirty="0">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42C23648-5C32-3290-726F-D2AD2860AB6D}"/>
              </a:ext>
            </a:extLst>
          </p:cNvPr>
          <p:cNvSpPr txBox="1"/>
          <p:nvPr/>
        </p:nvSpPr>
        <p:spPr>
          <a:xfrm>
            <a:off x="485272" y="2903545"/>
            <a:ext cx="842211" cy="650819"/>
          </a:xfrm>
          <a:prstGeom prst="rect">
            <a:avLst/>
          </a:prstGeom>
          <a:noFill/>
        </p:spPr>
        <p:txBody>
          <a:bodyPr wrap="square">
            <a:spAutoFit/>
          </a:bodyPr>
          <a:lstStyle/>
          <a:p>
            <a:pPr marL="60325" algn="just">
              <a:lnSpc>
                <a:spcPct val="150000"/>
              </a:lnSpc>
              <a:spcBef>
                <a:spcPts val="0"/>
              </a:spcBef>
            </a:pPr>
            <a:r>
              <a:rPr lang="en-US" sz="2800" dirty="0">
                <a:solidFill>
                  <a:srgbClr val="FF0000"/>
                </a:solidFill>
                <a:latin typeface="Tahoma" panose="020B0604030504040204" pitchFamily="34" charset="0"/>
                <a:ea typeface="Tahoma" panose="020B0604030504040204" pitchFamily="34" charset="0"/>
                <a:cs typeface="Tahoma" panose="020B0604030504040204" pitchFamily="34" charset="0"/>
              </a:rPr>
              <a:t>(+)</a:t>
            </a:r>
            <a:endParaRPr lang="en-US" sz="2800" dirty="0">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E77DAC00-1FBB-F0D4-29CE-4B08D84867A0}"/>
              </a:ext>
            </a:extLst>
          </p:cNvPr>
          <p:cNvSpPr txBox="1"/>
          <p:nvPr/>
        </p:nvSpPr>
        <p:spPr>
          <a:xfrm>
            <a:off x="485272" y="3396205"/>
            <a:ext cx="842211" cy="650819"/>
          </a:xfrm>
          <a:prstGeom prst="rect">
            <a:avLst/>
          </a:prstGeom>
          <a:noFill/>
        </p:spPr>
        <p:txBody>
          <a:bodyPr wrap="square">
            <a:spAutoFit/>
          </a:bodyPr>
          <a:lstStyle/>
          <a:p>
            <a:pPr marL="60325" algn="just">
              <a:lnSpc>
                <a:spcPct val="150000"/>
              </a:lnSpc>
              <a:spcBef>
                <a:spcPts val="0"/>
              </a:spcBef>
            </a:pPr>
            <a:r>
              <a:rPr lang="en-US" sz="2800" dirty="0">
                <a:solidFill>
                  <a:srgbClr val="FF0000"/>
                </a:solidFill>
                <a:latin typeface="Tahoma" panose="020B0604030504040204" pitchFamily="34" charset="0"/>
                <a:ea typeface="Tahoma" panose="020B0604030504040204" pitchFamily="34" charset="0"/>
                <a:cs typeface="Tahoma" panose="020B0604030504040204" pitchFamily="34" charset="0"/>
              </a:rPr>
              <a:t>(+)</a:t>
            </a:r>
            <a:endParaRPr lang="en-US" sz="2800" dirty="0">
              <a:latin typeface="Tahoma" panose="020B0604030504040204" pitchFamily="34" charset="0"/>
              <a:ea typeface="Tahoma" panose="020B0604030504040204" pitchFamily="34" charset="0"/>
              <a:cs typeface="Tahoma" panose="020B0604030504040204" pitchFamily="34" charset="0"/>
            </a:endParaRPr>
          </a:p>
        </p:txBody>
      </p:sp>
      <p:sp>
        <p:nvSpPr>
          <p:cNvPr id="8" name="TextBox 7">
            <a:extLst>
              <a:ext uri="{FF2B5EF4-FFF2-40B4-BE49-F238E27FC236}">
                <a16:creationId xmlns:a16="http://schemas.microsoft.com/office/drawing/2014/main" id="{8FAC346B-05E2-F087-14B6-2FF8670A189C}"/>
              </a:ext>
            </a:extLst>
          </p:cNvPr>
          <p:cNvSpPr txBox="1"/>
          <p:nvPr/>
        </p:nvSpPr>
        <p:spPr>
          <a:xfrm>
            <a:off x="485272" y="3921456"/>
            <a:ext cx="842211" cy="650819"/>
          </a:xfrm>
          <a:prstGeom prst="rect">
            <a:avLst/>
          </a:prstGeom>
          <a:noFill/>
        </p:spPr>
        <p:txBody>
          <a:bodyPr wrap="square">
            <a:spAutoFit/>
          </a:bodyPr>
          <a:lstStyle/>
          <a:p>
            <a:pPr marL="60325" algn="just">
              <a:lnSpc>
                <a:spcPct val="150000"/>
              </a:lnSpc>
              <a:spcBef>
                <a:spcPts val="0"/>
              </a:spcBef>
            </a:pPr>
            <a:r>
              <a:rPr lang="en-US" sz="2800" dirty="0">
                <a:solidFill>
                  <a:srgbClr val="FF0000"/>
                </a:solidFill>
                <a:latin typeface="Tahoma" panose="020B0604030504040204" pitchFamily="34" charset="0"/>
                <a:ea typeface="Tahoma" panose="020B0604030504040204" pitchFamily="34" charset="0"/>
                <a:cs typeface="Tahoma" panose="020B0604030504040204" pitchFamily="34" charset="0"/>
              </a:rPr>
              <a:t>(+)</a:t>
            </a:r>
            <a:endParaRPr lang="en-US" sz="2800" dirty="0">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245DF3F9-079E-E869-C078-50F5EE430A03}"/>
              </a:ext>
            </a:extLst>
          </p:cNvPr>
          <p:cNvSpPr txBox="1"/>
          <p:nvPr/>
        </p:nvSpPr>
        <p:spPr>
          <a:xfrm>
            <a:off x="453188" y="4953876"/>
            <a:ext cx="842211" cy="650819"/>
          </a:xfrm>
          <a:prstGeom prst="rect">
            <a:avLst/>
          </a:prstGeom>
          <a:noFill/>
        </p:spPr>
        <p:txBody>
          <a:bodyPr wrap="square">
            <a:spAutoFit/>
          </a:bodyPr>
          <a:lstStyle/>
          <a:p>
            <a:pPr marL="60325" algn="just">
              <a:lnSpc>
                <a:spcPct val="150000"/>
              </a:lnSpc>
              <a:spcBef>
                <a:spcPts val="0"/>
              </a:spcBef>
            </a:pPr>
            <a:r>
              <a:rPr lang="en-US" sz="2800" dirty="0">
                <a:solidFill>
                  <a:srgbClr val="FF0000"/>
                </a:solidFill>
                <a:latin typeface="Tahoma" panose="020B0604030504040204" pitchFamily="34" charset="0"/>
                <a:ea typeface="Tahoma" panose="020B0604030504040204" pitchFamily="34" charset="0"/>
                <a:cs typeface="Tahoma" panose="020B0604030504040204" pitchFamily="34" charset="0"/>
              </a:rPr>
              <a:t>(+)</a:t>
            </a:r>
            <a:endParaRPr lang="en-US" sz="28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66741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E029215-FDA1-0BCE-9F93-EAFEE7984BC3}"/>
              </a:ext>
            </a:extLst>
          </p:cNvPr>
          <p:cNvSpPr>
            <a:spLocks noGrp="1"/>
          </p:cNvSpPr>
          <p:nvPr>
            <p:ph type="title"/>
          </p:nvPr>
        </p:nvSpPr>
        <p:spPr/>
        <p:txBody>
          <a:bodyPr/>
          <a:lstStyle/>
          <a:p>
            <a:r>
              <a:rPr lang="vi-VN" dirty="0"/>
              <a:t>Nghĩ đến Hội chứng viêm đa hệ thống</a:t>
            </a:r>
          </a:p>
        </p:txBody>
      </p:sp>
      <p:sp>
        <p:nvSpPr>
          <p:cNvPr id="6" name="Content Placeholder 5">
            <a:extLst>
              <a:ext uri="{FF2B5EF4-FFF2-40B4-BE49-F238E27FC236}">
                <a16:creationId xmlns:a16="http://schemas.microsoft.com/office/drawing/2014/main" id="{611F91AE-86D8-1105-0A6C-BA06AE91351B}"/>
              </a:ext>
            </a:extLst>
          </p:cNvPr>
          <p:cNvSpPr>
            <a:spLocks noGrp="1"/>
          </p:cNvSpPr>
          <p:nvPr>
            <p:ph idx="1"/>
          </p:nvPr>
        </p:nvSpPr>
        <p:spPr/>
        <p:txBody>
          <a:bodyPr>
            <a:normAutofit fontScale="92500" lnSpcReduction="10000"/>
          </a:bodyPr>
          <a:lstStyle/>
          <a:p>
            <a:pPr marL="0" indent="0">
              <a:lnSpc>
                <a:spcPct val="150000"/>
              </a:lnSpc>
              <a:spcBef>
                <a:spcPts val="0"/>
              </a:spcBef>
              <a:buNone/>
            </a:pPr>
            <a:r>
              <a:rPr lang="vi-VN" sz="2400" b="0" i="0" dirty="0">
                <a:solidFill>
                  <a:srgbClr val="000000"/>
                </a:solidFill>
                <a:effectLst/>
              </a:rPr>
              <a:t>Khi có </a:t>
            </a:r>
            <a:r>
              <a:rPr lang="vi-VN" sz="2400" b="1" i="1" dirty="0">
                <a:solidFill>
                  <a:srgbClr val="0D0D0D"/>
                </a:solidFill>
                <a:effectLst/>
              </a:rPr>
              <a:t>≥ 1 dấu hiệu</a:t>
            </a:r>
            <a:r>
              <a:rPr lang="vi-VN" sz="2400" dirty="0"/>
              <a:t> </a:t>
            </a:r>
            <a:endParaRPr lang="vi-VN" sz="2400" dirty="0">
              <a:solidFill>
                <a:srgbClr val="000000"/>
              </a:solidFill>
            </a:endParaRPr>
          </a:p>
          <a:p>
            <a:pPr marL="457200" indent="-457200">
              <a:lnSpc>
                <a:spcPct val="150000"/>
              </a:lnSpc>
              <a:spcBef>
                <a:spcPts val="0"/>
              </a:spcBef>
              <a:buFont typeface="Wingdings" panose="05000000000000000000" pitchFamily="2" charset="2"/>
              <a:buChar char="Ø"/>
            </a:pPr>
            <a:r>
              <a:rPr lang="vi-VN" sz="2400" b="0" i="0" dirty="0">
                <a:solidFill>
                  <a:srgbClr val="000000"/>
                </a:solidFill>
                <a:effectLst/>
              </a:rPr>
              <a:t>Trẻ sốt cao liên tục &gt; 5 ngày</a:t>
            </a:r>
          </a:p>
          <a:p>
            <a:pPr marL="457200" indent="-457200">
              <a:lnSpc>
                <a:spcPct val="150000"/>
              </a:lnSpc>
              <a:spcBef>
                <a:spcPts val="0"/>
              </a:spcBef>
              <a:buFont typeface="Wingdings" panose="05000000000000000000" pitchFamily="2" charset="2"/>
              <a:buChar char="Ø"/>
            </a:pPr>
            <a:r>
              <a:rPr lang="vi-VN" sz="2400" b="0" i="0" dirty="0">
                <a:solidFill>
                  <a:srgbClr val="000000"/>
                </a:solidFill>
                <a:effectLst/>
              </a:rPr>
              <a:t>Triệu chứng rối loạn tiêu hóa nặng: đau bụng nhiều, tiêu chảy</a:t>
            </a:r>
            <a:endParaRPr lang="vi-VN" sz="2400" dirty="0">
              <a:solidFill>
                <a:srgbClr val="000000"/>
              </a:solidFill>
            </a:endParaRPr>
          </a:p>
          <a:p>
            <a:pPr marL="457200" indent="-457200">
              <a:lnSpc>
                <a:spcPct val="150000"/>
              </a:lnSpc>
              <a:spcBef>
                <a:spcPts val="0"/>
              </a:spcBef>
              <a:buFont typeface="Wingdings" panose="05000000000000000000" pitchFamily="2" charset="2"/>
              <a:buChar char="Ø"/>
            </a:pPr>
            <a:r>
              <a:rPr lang="vi-VN" sz="2400" b="0" i="0" dirty="0">
                <a:solidFill>
                  <a:srgbClr val="000000"/>
                </a:solidFill>
                <a:effectLst/>
              </a:rPr>
              <a:t>CRP hoặc Procalcitonin tăng cao</a:t>
            </a:r>
            <a:endParaRPr lang="vi-VN" sz="2400" dirty="0">
              <a:solidFill>
                <a:srgbClr val="000000"/>
              </a:solidFill>
            </a:endParaRPr>
          </a:p>
          <a:p>
            <a:pPr marL="457200" indent="-457200">
              <a:lnSpc>
                <a:spcPct val="150000"/>
              </a:lnSpc>
              <a:spcBef>
                <a:spcPts val="0"/>
              </a:spcBef>
              <a:buFont typeface="Wingdings" panose="05000000000000000000" pitchFamily="2" charset="2"/>
              <a:buChar char="Ø"/>
            </a:pPr>
            <a:r>
              <a:rPr lang="vi-VN" sz="2400" b="0" i="0" dirty="0">
                <a:solidFill>
                  <a:srgbClr val="000000"/>
                </a:solidFill>
                <a:effectLst/>
              </a:rPr>
              <a:t>Rối loạn đông máu: PT, APTT, D-dimer cao</a:t>
            </a:r>
            <a:endParaRPr lang="vi-VN" sz="2400" dirty="0">
              <a:solidFill>
                <a:srgbClr val="000000"/>
              </a:solidFill>
            </a:endParaRPr>
          </a:p>
          <a:p>
            <a:pPr marL="457200" indent="-457200">
              <a:lnSpc>
                <a:spcPct val="150000"/>
              </a:lnSpc>
              <a:spcBef>
                <a:spcPts val="0"/>
              </a:spcBef>
              <a:buFont typeface="Wingdings" panose="05000000000000000000" pitchFamily="2" charset="2"/>
              <a:buChar char="Ø"/>
            </a:pPr>
            <a:r>
              <a:rPr lang="vi-VN" sz="2400" b="0" i="0" dirty="0">
                <a:solidFill>
                  <a:srgbClr val="000000"/>
                </a:solidFill>
                <a:effectLst/>
              </a:rPr>
              <a:t>Sốc</a:t>
            </a:r>
          </a:p>
          <a:p>
            <a:pPr marL="457200" indent="-457200">
              <a:lnSpc>
                <a:spcPct val="150000"/>
              </a:lnSpc>
              <a:spcBef>
                <a:spcPts val="0"/>
              </a:spcBef>
              <a:buFont typeface="Wingdings" panose="05000000000000000000" pitchFamily="2" charset="2"/>
              <a:buChar char="Ø"/>
            </a:pPr>
            <a:r>
              <a:rPr lang="vi-VN" sz="2400" b="0" i="0" dirty="0">
                <a:solidFill>
                  <a:srgbClr val="000000"/>
                </a:solidFill>
                <a:effectLst/>
              </a:rPr>
              <a:t>Ban đỏ hoặc xung huyết giác mạc hoặc phù nề niêm mạc miệng, bàn tay, chân</a:t>
            </a:r>
          </a:p>
          <a:p>
            <a:pPr marL="0" indent="0">
              <a:lnSpc>
                <a:spcPct val="150000"/>
              </a:lnSpc>
              <a:spcBef>
                <a:spcPts val="0"/>
              </a:spcBef>
              <a:buNone/>
            </a:pPr>
            <a:r>
              <a:rPr lang="vi-VN" sz="2400" b="1" i="0" dirty="0">
                <a:solidFill>
                  <a:srgbClr val="000000"/>
                </a:solidFill>
                <a:effectLst/>
              </a:rPr>
              <a:t>VÀ </a:t>
            </a:r>
            <a:r>
              <a:rPr lang="vi-VN" sz="2400" b="0" i="0" dirty="0">
                <a:solidFill>
                  <a:srgbClr val="000000"/>
                </a:solidFill>
                <a:effectLst/>
              </a:rPr>
              <a:t>không tìm thấy nguyên nhân nhiễm trùng nào giải thích được</a:t>
            </a:r>
            <a:r>
              <a:rPr lang="vi-VN" sz="2400" b="1" i="0" dirty="0">
                <a:solidFill>
                  <a:srgbClr val="000000"/>
                </a:solidFill>
                <a:effectLst/>
              </a:rPr>
              <a:t>.</a:t>
            </a:r>
            <a:r>
              <a:rPr lang="vi-VN" sz="2400" dirty="0"/>
              <a:t> </a:t>
            </a:r>
            <a:br>
              <a:rPr lang="vi-VN" sz="2400" dirty="0"/>
            </a:br>
            <a:endParaRPr lang="vi-VN" sz="2400" dirty="0"/>
          </a:p>
        </p:txBody>
      </p:sp>
      <p:sp>
        <p:nvSpPr>
          <p:cNvPr id="7" name="TextBox 6">
            <a:extLst>
              <a:ext uri="{FF2B5EF4-FFF2-40B4-BE49-F238E27FC236}">
                <a16:creationId xmlns:a16="http://schemas.microsoft.com/office/drawing/2014/main" id="{F937C960-DC39-80C2-ABAF-269DC07C16E8}"/>
              </a:ext>
            </a:extLst>
          </p:cNvPr>
          <p:cNvSpPr txBox="1"/>
          <p:nvPr/>
        </p:nvSpPr>
        <p:spPr>
          <a:xfrm>
            <a:off x="0" y="6488668"/>
            <a:ext cx="9827141" cy="369332"/>
          </a:xfrm>
          <a:prstGeom prst="rect">
            <a:avLst/>
          </a:prstGeom>
          <a:noFill/>
        </p:spPr>
        <p:txBody>
          <a:bodyPr wrap="square">
            <a:spAutoFit/>
          </a:bodyPr>
          <a:lstStyle/>
          <a:p>
            <a:r>
              <a:rPr lang="vi-VN" sz="1800" i="1" dirty="0">
                <a:solidFill>
                  <a:srgbClr val="000000"/>
                </a:solidFill>
                <a:effectLst/>
                <a:latin typeface="TimesNewRomanPS-BoldMT"/>
              </a:rPr>
              <a:t>Hướng dẫn chẩn đoán và điều trị COVID-19 ở trẻ em, Quyết định 405/Q</a:t>
            </a:r>
            <a:r>
              <a:rPr lang="vi-VN" i="1" dirty="0">
                <a:solidFill>
                  <a:srgbClr val="000000"/>
                </a:solidFill>
                <a:latin typeface="TimesNewRomanPS-BoldMT"/>
              </a:rPr>
              <a:t>Đ-BYT ban hành 22/02/2022</a:t>
            </a:r>
            <a:endParaRPr lang="vi-VN" i="1" dirty="0"/>
          </a:p>
        </p:txBody>
      </p:sp>
    </p:spTree>
    <p:extLst>
      <p:ext uri="{BB962C8B-B14F-4D97-AF65-F5344CB8AC3E}">
        <p14:creationId xmlns:p14="http://schemas.microsoft.com/office/powerpoint/2010/main" val="21798772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086F4D7F-9AEE-EE35-0359-24BA9B045B9D}"/>
              </a:ext>
            </a:extLst>
          </p:cNvPr>
          <p:cNvGraphicFramePr>
            <a:graphicFrameLocks noGrp="1"/>
          </p:cNvGraphicFramePr>
          <p:nvPr>
            <p:extLst>
              <p:ext uri="{D42A27DB-BD31-4B8C-83A1-F6EECF244321}">
                <p14:modId xmlns:p14="http://schemas.microsoft.com/office/powerpoint/2010/main" val="3917623952"/>
              </p:ext>
            </p:extLst>
          </p:nvPr>
        </p:nvGraphicFramePr>
        <p:xfrm>
          <a:off x="263510" y="1139145"/>
          <a:ext cx="5577794" cy="5047537"/>
        </p:xfrm>
        <a:graphic>
          <a:graphicData uri="http://schemas.openxmlformats.org/drawingml/2006/table">
            <a:tbl>
              <a:tblPr/>
              <a:tblGrid>
                <a:gridCol w="4506065">
                  <a:extLst>
                    <a:ext uri="{9D8B030D-6E8A-4147-A177-3AD203B41FA5}">
                      <a16:colId xmlns:a16="http://schemas.microsoft.com/office/drawing/2014/main" val="1318606632"/>
                    </a:ext>
                  </a:extLst>
                </a:gridCol>
                <a:gridCol w="1071729">
                  <a:extLst>
                    <a:ext uri="{9D8B030D-6E8A-4147-A177-3AD203B41FA5}">
                      <a16:colId xmlns:a16="http://schemas.microsoft.com/office/drawing/2014/main" val="1878091321"/>
                    </a:ext>
                  </a:extLst>
                </a:gridCol>
              </a:tblGrid>
              <a:tr h="318268">
                <a:tc gridSpan="2">
                  <a:txBody>
                    <a:bodyPr/>
                    <a:lstStyle/>
                    <a:p>
                      <a:pPr fontAlgn="t"/>
                      <a:r>
                        <a:rPr lang="vi-VN" sz="1400" b="1" dirty="0">
                          <a:effectLst/>
                        </a:rPr>
                        <a:t>Presenting symptoms</a:t>
                      </a:r>
                    </a:p>
                  </a:txBody>
                  <a:tcPr marL="69405" marR="69405" marT="24099" marB="2409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757575"/>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2F2F2"/>
                    </a:solidFill>
                  </a:tcPr>
                </a:tc>
                <a:tc hMerge="1">
                  <a:txBody>
                    <a:bodyPr/>
                    <a:lstStyle/>
                    <a:p>
                      <a:endParaRPr lang="vi-VN"/>
                    </a:p>
                  </a:txBody>
                  <a:tcPr/>
                </a:tc>
                <a:extLst>
                  <a:ext uri="{0D108BD9-81ED-4DB2-BD59-A6C34878D82A}">
                    <a16:rowId xmlns:a16="http://schemas.microsoft.com/office/drawing/2014/main" val="3084072704"/>
                  </a:ext>
                </a:extLst>
              </a:tr>
              <a:tr h="603694">
                <a:tc>
                  <a:txBody>
                    <a:bodyPr/>
                    <a:lstStyle/>
                    <a:p>
                      <a:pPr fontAlgn="t">
                        <a:buFont typeface="Arial" panose="020B0604020202020204" pitchFamily="34" charset="0"/>
                        <a:buChar char="•"/>
                      </a:pPr>
                      <a:r>
                        <a:rPr lang="en-US" sz="1400" dirty="0">
                          <a:effectLst/>
                        </a:rPr>
                        <a:t>Persistent fevers (median duration 4 to 6 days)</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a:effectLst/>
                        </a:rPr>
                        <a:t>100</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908623961"/>
                  </a:ext>
                </a:extLst>
              </a:tr>
              <a:tr h="523915">
                <a:tc>
                  <a:txBody>
                    <a:bodyPr/>
                    <a:lstStyle/>
                    <a:p>
                      <a:pPr fontAlgn="t">
                        <a:buFont typeface="Arial" panose="020B0604020202020204" pitchFamily="34" charset="0"/>
                        <a:buChar char="•"/>
                      </a:pPr>
                      <a:r>
                        <a:rPr lang="vi-VN" sz="1400">
                          <a:effectLst/>
                        </a:rPr>
                        <a:t>Gastrointestinal symptoms (abdominal pain, vomiting, diarrhea)</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a:effectLst/>
                        </a:rPr>
                        <a:t>60 to 100</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120730934"/>
                  </a:ext>
                </a:extLst>
              </a:tr>
              <a:tr h="344074">
                <a:tc>
                  <a:txBody>
                    <a:bodyPr/>
                    <a:lstStyle/>
                    <a:p>
                      <a:pPr fontAlgn="t">
                        <a:buFont typeface="Arial" panose="020B0604020202020204" pitchFamily="34" charset="0"/>
                        <a:buChar char="•"/>
                      </a:pPr>
                      <a:r>
                        <a:rPr lang="vi-VN" sz="1400" dirty="0">
                          <a:effectLst/>
                        </a:rPr>
                        <a:t>Rash</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a:effectLst/>
                        </a:rPr>
                        <a:t>45 to 76</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684819020"/>
                  </a:ext>
                </a:extLst>
              </a:tr>
              <a:tr h="344074">
                <a:tc>
                  <a:txBody>
                    <a:bodyPr/>
                    <a:lstStyle/>
                    <a:p>
                      <a:pPr fontAlgn="t">
                        <a:buFont typeface="Arial" panose="020B0604020202020204" pitchFamily="34" charset="0"/>
                        <a:buChar char="•"/>
                      </a:pPr>
                      <a:r>
                        <a:rPr lang="vi-VN" sz="1400" dirty="0">
                          <a:effectLst/>
                        </a:rPr>
                        <a:t>Conjunctivitis</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a:effectLst/>
                        </a:rPr>
                        <a:t>30 to 81</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476102499"/>
                  </a:ext>
                </a:extLst>
              </a:tr>
              <a:tr h="344074">
                <a:tc>
                  <a:txBody>
                    <a:bodyPr/>
                    <a:lstStyle/>
                    <a:p>
                      <a:pPr fontAlgn="t">
                        <a:buFont typeface="Arial" panose="020B0604020202020204" pitchFamily="34" charset="0"/>
                        <a:buChar char="•"/>
                      </a:pPr>
                      <a:r>
                        <a:rPr lang="vi-VN" sz="1400" dirty="0">
                          <a:effectLst/>
                        </a:rPr>
                        <a:t>Mucous membrane involvement</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a:effectLst/>
                        </a:rPr>
                        <a:t>27 to 76</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722511843"/>
                  </a:ext>
                </a:extLst>
              </a:tr>
              <a:tr h="603694">
                <a:tc>
                  <a:txBody>
                    <a:bodyPr/>
                    <a:lstStyle/>
                    <a:p>
                      <a:pPr fontAlgn="t">
                        <a:buFont typeface="Arial" panose="020B0604020202020204" pitchFamily="34" charset="0"/>
                        <a:buChar char="•"/>
                      </a:pPr>
                      <a:r>
                        <a:rPr lang="vi-VN" sz="1400" dirty="0">
                          <a:effectLst/>
                        </a:rPr>
                        <a:t>Neurocognitive symptoms (headache, lethargy, confusion)</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a:effectLst/>
                        </a:rPr>
                        <a:t>29 to 58</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499328632"/>
                  </a:ext>
                </a:extLst>
              </a:tr>
              <a:tr h="603694">
                <a:tc>
                  <a:txBody>
                    <a:bodyPr/>
                    <a:lstStyle/>
                    <a:p>
                      <a:pPr fontAlgn="t">
                        <a:buFont typeface="Arial" panose="020B0604020202020204" pitchFamily="34" charset="0"/>
                        <a:buChar char="•"/>
                      </a:pPr>
                      <a:r>
                        <a:rPr lang="en-US" sz="1400" dirty="0">
                          <a:effectLst/>
                        </a:rPr>
                        <a:t>Respiratory symptoms (tachypnea, labored breathing)</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dirty="0">
                          <a:effectLst/>
                        </a:rPr>
                        <a:t>21 to 65</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998486805"/>
                  </a:ext>
                </a:extLst>
              </a:tr>
              <a:tr h="329828">
                <a:tc>
                  <a:txBody>
                    <a:bodyPr/>
                    <a:lstStyle/>
                    <a:p>
                      <a:pPr fontAlgn="t">
                        <a:buFont typeface="Arial" panose="020B0604020202020204" pitchFamily="34" charset="0"/>
                        <a:buChar char="•"/>
                      </a:pPr>
                      <a:r>
                        <a:rPr lang="vi-VN" sz="1400">
                          <a:effectLst/>
                        </a:rPr>
                        <a:t>Sore throat</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a:effectLst/>
                        </a:rPr>
                        <a:t>10 to 16</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138871942"/>
                  </a:ext>
                </a:extLst>
              </a:tr>
              <a:tr h="344074">
                <a:tc>
                  <a:txBody>
                    <a:bodyPr/>
                    <a:lstStyle/>
                    <a:p>
                      <a:pPr fontAlgn="t">
                        <a:buFont typeface="Arial" panose="020B0604020202020204" pitchFamily="34" charset="0"/>
                        <a:buChar char="•"/>
                      </a:pPr>
                      <a:r>
                        <a:rPr lang="vi-VN" sz="1400" dirty="0">
                          <a:effectLst/>
                        </a:rPr>
                        <a:t>Myalgias</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a:effectLst/>
                        </a:rPr>
                        <a:t>8 to 17</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581394299"/>
                  </a:ext>
                </a:extLst>
              </a:tr>
              <a:tr h="344074">
                <a:tc>
                  <a:txBody>
                    <a:bodyPr/>
                    <a:lstStyle/>
                    <a:p>
                      <a:pPr fontAlgn="t">
                        <a:buFont typeface="Arial" panose="020B0604020202020204" pitchFamily="34" charset="0"/>
                        <a:buChar char="•"/>
                      </a:pPr>
                      <a:r>
                        <a:rPr lang="vi-VN" sz="1400">
                          <a:effectLst/>
                        </a:rPr>
                        <a:t>Swollen hands/feet</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400">
                          <a:effectLst/>
                        </a:rPr>
                        <a:t>9 to 16</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546201371"/>
                  </a:ext>
                </a:extLst>
              </a:tr>
              <a:tr h="344074">
                <a:tc>
                  <a:txBody>
                    <a:bodyPr/>
                    <a:lstStyle/>
                    <a:p>
                      <a:pPr fontAlgn="t">
                        <a:buFont typeface="Arial" panose="020B0604020202020204" pitchFamily="34" charset="0"/>
                        <a:buChar char="•"/>
                      </a:pPr>
                      <a:r>
                        <a:rPr lang="vi-VN" sz="1400" dirty="0">
                          <a:effectLst/>
                        </a:rPr>
                        <a:t>Lymphadenopathy</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757575"/>
                      </a:solidFill>
                      <a:prstDash val="solid"/>
                      <a:round/>
                      <a:headEnd type="none" w="med" len="med"/>
                      <a:tailEnd type="none" w="med" len="med"/>
                    </a:lnB>
                    <a:solidFill>
                      <a:srgbClr val="FFFFFF"/>
                    </a:solidFill>
                  </a:tcPr>
                </a:tc>
                <a:tc>
                  <a:txBody>
                    <a:bodyPr/>
                    <a:lstStyle/>
                    <a:p>
                      <a:pPr algn="ctr" fontAlgn="t"/>
                      <a:r>
                        <a:rPr lang="vi-VN" sz="1400" dirty="0">
                          <a:effectLst/>
                        </a:rPr>
                        <a:t>6 to 16</a:t>
                      </a:r>
                    </a:p>
                  </a:txBody>
                  <a:tcPr marL="69405" marR="69405" marT="34703" marB="34703"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757575"/>
                      </a:solidFill>
                      <a:prstDash val="solid"/>
                      <a:round/>
                      <a:headEnd type="none" w="med" len="med"/>
                      <a:tailEnd type="none" w="med" len="med"/>
                    </a:lnB>
                    <a:solidFill>
                      <a:srgbClr val="FFFFFF"/>
                    </a:solidFill>
                  </a:tcPr>
                </a:tc>
                <a:extLst>
                  <a:ext uri="{0D108BD9-81ED-4DB2-BD59-A6C34878D82A}">
                    <a16:rowId xmlns:a16="http://schemas.microsoft.com/office/drawing/2014/main" val="146003901"/>
                  </a:ext>
                </a:extLst>
              </a:tr>
            </a:tbl>
          </a:graphicData>
        </a:graphic>
      </p:graphicFrame>
      <p:graphicFrame>
        <p:nvGraphicFramePr>
          <p:cNvPr id="5" name="Table 4">
            <a:extLst>
              <a:ext uri="{FF2B5EF4-FFF2-40B4-BE49-F238E27FC236}">
                <a16:creationId xmlns:a16="http://schemas.microsoft.com/office/drawing/2014/main" id="{79449194-0479-A606-25AD-376411A46E82}"/>
              </a:ext>
            </a:extLst>
          </p:cNvPr>
          <p:cNvGraphicFramePr>
            <a:graphicFrameLocks noGrp="1"/>
          </p:cNvGraphicFramePr>
          <p:nvPr/>
        </p:nvGraphicFramePr>
        <p:xfrm>
          <a:off x="5967261" y="1215633"/>
          <a:ext cx="6126650" cy="4388756"/>
        </p:xfrm>
        <a:graphic>
          <a:graphicData uri="http://schemas.openxmlformats.org/drawingml/2006/table">
            <a:tbl>
              <a:tblPr/>
              <a:tblGrid>
                <a:gridCol w="3063325">
                  <a:extLst>
                    <a:ext uri="{9D8B030D-6E8A-4147-A177-3AD203B41FA5}">
                      <a16:colId xmlns:a16="http://schemas.microsoft.com/office/drawing/2014/main" val="117938196"/>
                    </a:ext>
                  </a:extLst>
                </a:gridCol>
                <a:gridCol w="3063325">
                  <a:extLst>
                    <a:ext uri="{9D8B030D-6E8A-4147-A177-3AD203B41FA5}">
                      <a16:colId xmlns:a16="http://schemas.microsoft.com/office/drawing/2014/main" val="3274666212"/>
                    </a:ext>
                  </a:extLst>
                </a:gridCol>
              </a:tblGrid>
              <a:tr h="0">
                <a:tc gridSpan="2">
                  <a:txBody>
                    <a:bodyPr/>
                    <a:lstStyle/>
                    <a:p>
                      <a:pPr fontAlgn="t"/>
                      <a:r>
                        <a:rPr lang="vi-VN" sz="1500" b="1" dirty="0">
                          <a:effectLst/>
                        </a:rPr>
                        <a:t>Clinical findings</a:t>
                      </a:r>
                    </a:p>
                  </a:txBody>
                  <a:tcPr marL="75420" marR="75420" marT="26188" marB="261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2F2F2"/>
                    </a:solidFill>
                  </a:tcPr>
                </a:tc>
                <a:tc hMerge="1">
                  <a:txBody>
                    <a:bodyPr/>
                    <a:lstStyle/>
                    <a:p>
                      <a:endParaRPr lang="vi-VN"/>
                    </a:p>
                  </a:txBody>
                  <a:tcPr/>
                </a:tc>
                <a:extLst>
                  <a:ext uri="{0D108BD9-81ED-4DB2-BD59-A6C34878D82A}">
                    <a16:rowId xmlns:a16="http://schemas.microsoft.com/office/drawing/2014/main" val="3910652860"/>
                  </a:ext>
                </a:extLst>
              </a:tr>
              <a:tr h="301682">
                <a:tc>
                  <a:txBody>
                    <a:bodyPr/>
                    <a:lstStyle/>
                    <a:p>
                      <a:pPr fontAlgn="t">
                        <a:buFont typeface="Arial" panose="020B0604020202020204" pitchFamily="34" charset="0"/>
                        <a:buChar char="•"/>
                      </a:pPr>
                      <a:r>
                        <a:rPr lang="vi-VN" sz="1500">
                          <a:effectLst/>
                        </a:rPr>
                        <a:t>Shock</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500">
                          <a:effectLst/>
                        </a:rPr>
                        <a:t>32 to 76</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488650908"/>
                  </a:ext>
                </a:extLst>
              </a:tr>
              <a:tr h="527943">
                <a:tc>
                  <a:txBody>
                    <a:bodyPr/>
                    <a:lstStyle/>
                    <a:p>
                      <a:pPr fontAlgn="t">
                        <a:buFont typeface="Arial" panose="020B0604020202020204" pitchFamily="34" charset="0"/>
                        <a:buChar char="•"/>
                      </a:pPr>
                      <a:r>
                        <a:rPr lang="en-US" sz="1500" dirty="0">
                          <a:effectLst/>
                        </a:rPr>
                        <a:t>Criteria for complete Kawasaki disease met</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500" dirty="0">
                          <a:effectLst/>
                        </a:rPr>
                        <a:t>22 to 64</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655655550"/>
                  </a:ext>
                </a:extLst>
              </a:tr>
              <a:tr h="754204">
                <a:tc>
                  <a:txBody>
                    <a:bodyPr/>
                    <a:lstStyle/>
                    <a:p>
                      <a:pPr fontAlgn="t">
                        <a:buFont typeface="Arial" panose="020B0604020202020204" pitchFamily="34" charset="0"/>
                        <a:buChar char="•"/>
                      </a:pPr>
                      <a:r>
                        <a:rPr lang="en-US" sz="1500">
                          <a:effectLst/>
                        </a:rPr>
                        <a:t>Myocardial dysfunction (by echocardiogram or elevated troponin/BNP)</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500">
                          <a:effectLst/>
                        </a:rPr>
                        <a:t>51 to 90</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77603788"/>
                  </a:ext>
                </a:extLst>
              </a:tr>
              <a:tr h="301682">
                <a:tc>
                  <a:txBody>
                    <a:bodyPr/>
                    <a:lstStyle/>
                    <a:p>
                      <a:pPr fontAlgn="t">
                        <a:buFont typeface="Arial" panose="020B0604020202020204" pitchFamily="34" charset="0"/>
                        <a:buChar char="•"/>
                      </a:pPr>
                      <a:r>
                        <a:rPr lang="vi-VN" sz="1500" dirty="0">
                          <a:effectLst/>
                        </a:rPr>
                        <a:t>Arrhythmia</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500">
                          <a:effectLst/>
                        </a:rPr>
                        <a:t>12</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4269785302"/>
                  </a:ext>
                </a:extLst>
              </a:tr>
              <a:tr h="527943">
                <a:tc>
                  <a:txBody>
                    <a:bodyPr/>
                    <a:lstStyle/>
                    <a:p>
                      <a:pPr fontAlgn="t">
                        <a:buFont typeface="Arial" panose="020B0604020202020204" pitchFamily="34" charset="0"/>
                        <a:buChar char="•"/>
                      </a:pPr>
                      <a:r>
                        <a:rPr lang="en-US" sz="1500" dirty="0">
                          <a:effectLst/>
                        </a:rPr>
                        <a:t>Acute respiratory failure requiring noninvasive or invasive ventilation</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500">
                          <a:effectLst/>
                        </a:rPr>
                        <a:t>28 to 52</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521022406"/>
                  </a:ext>
                </a:extLst>
              </a:tr>
              <a:tr h="301682">
                <a:tc>
                  <a:txBody>
                    <a:bodyPr/>
                    <a:lstStyle/>
                    <a:p>
                      <a:pPr fontAlgn="t">
                        <a:buFont typeface="Arial" panose="020B0604020202020204" pitchFamily="34" charset="0"/>
                        <a:buChar char="•"/>
                      </a:pPr>
                      <a:r>
                        <a:rPr lang="vi-VN" sz="1500" dirty="0">
                          <a:effectLst/>
                        </a:rPr>
                        <a:t>Acute kidney injury</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500">
                          <a:effectLst/>
                        </a:rPr>
                        <a:t>8 to 52</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616110097"/>
                  </a:ext>
                </a:extLst>
              </a:tr>
              <a:tr h="527943">
                <a:tc>
                  <a:txBody>
                    <a:bodyPr/>
                    <a:lstStyle/>
                    <a:p>
                      <a:pPr fontAlgn="t">
                        <a:buFont typeface="Arial" panose="020B0604020202020204" pitchFamily="34" charset="0"/>
                        <a:buChar char="•"/>
                      </a:pPr>
                      <a:r>
                        <a:rPr lang="en-US" sz="1500" dirty="0">
                          <a:effectLst/>
                        </a:rPr>
                        <a:t>Serositis (small pleural, pericardial, and ascitic effusions)</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500">
                          <a:effectLst/>
                        </a:rPr>
                        <a:t>24 to 57</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191894270"/>
                  </a:ext>
                </a:extLst>
              </a:tr>
              <a:tr h="301682">
                <a:tc>
                  <a:txBody>
                    <a:bodyPr/>
                    <a:lstStyle/>
                    <a:p>
                      <a:pPr fontAlgn="t">
                        <a:buFont typeface="Arial" panose="020B0604020202020204" pitchFamily="34" charset="0"/>
                        <a:buChar char="•"/>
                      </a:pPr>
                      <a:r>
                        <a:rPr lang="vi-VN" sz="1500">
                          <a:effectLst/>
                        </a:rPr>
                        <a:t>Hepatitis or hepatomegaly</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500">
                          <a:effectLst/>
                        </a:rPr>
                        <a:t>5 to 21</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589965277"/>
                  </a:ext>
                </a:extLst>
              </a:tr>
              <a:tr h="527943">
                <a:tc>
                  <a:txBody>
                    <a:bodyPr/>
                    <a:lstStyle/>
                    <a:p>
                      <a:pPr fontAlgn="t">
                        <a:buFont typeface="Arial" panose="020B0604020202020204" pitchFamily="34" charset="0"/>
                        <a:buChar char="•"/>
                      </a:pPr>
                      <a:r>
                        <a:rPr lang="vi-VN" sz="1500">
                          <a:effectLst/>
                        </a:rPr>
                        <a:t>Encephalopathy, seizures, coma, or meningoencephalitis</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757575"/>
                      </a:solidFill>
                      <a:prstDash val="solid"/>
                      <a:round/>
                      <a:headEnd type="none" w="med" len="med"/>
                      <a:tailEnd type="none" w="med" len="med"/>
                    </a:lnB>
                    <a:solidFill>
                      <a:srgbClr val="FFFFFF"/>
                    </a:solidFill>
                  </a:tcPr>
                </a:tc>
                <a:tc>
                  <a:txBody>
                    <a:bodyPr/>
                    <a:lstStyle/>
                    <a:p>
                      <a:pPr algn="ctr" fontAlgn="t"/>
                      <a:r>
                        <a:rPr lang="vi-VN" sz="1500" dirty="0">
                          <a:effectLst/>
                        </a:rPr>
                        <a:t>6 to 7</a:t>
                      </a:r>
                    </a:p>
                  </a:txBody>
                  <a:tcPr marL="75420" marR="75420" marT="37710" marB="37710"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757575"/>
                      </a:solidFill>
                      <a:prstDash val="solid"/>
                      <a:round/>
                      <a:headEnd type="none" w="med" len="med"/>
                      <a:tailEnd type="none" w="med" len="med"/>
                    </a:lnB>
                    <a:solidFill>
                      <a:srgbClr val="FFFFFF"/>
                    </a:solidFill>
                  </a:tcPr>
                </a:tc>
                <a:extLst>
                  <a:ext uri="{0D108BD9-81ED-4DB2-BD59-A6C34878D82A}">
                    <a16:rowId xmlns:a16="http://schemas.microsoft.com/office/drawing/2014/main" val="1353463110"/>
                  </a:ext>
                </a:extLst>
              </a:tr>
            </a:tbl>
          </a:graphicData>
        </a:graphic>
      </p:graphicFrame>
      <p:sp>
        <p:nvSpPr>
          <p:cNvPr id="6" name="Title 1">
            <a:extLst>
              <a:ext uri="{FF2B5EF4-FFF2-40B4-BE49-F238E27FC236}">
                <a16:creationId xmlns:a16="http://schemas.microsoft.com/office/drawing/2014/main" id="{92EE51E4-CB7D-2F66-66FE-BAC5C179A865}"/>
              </a:ext>
            </a:extLst>
          </p:cNvPr>
          <p:cNvSpPr txBox="1">
            <a:spLocks/>
          </p:cNvSpPr>
          <p:nvPr/>
        </p:nvSpPr>
        <p:spPr>
          <a:xfrm>
            <a:off x="838200" y="346336"/>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en-US" dirty="0"/>
              <a:t>MIS-C</a:t>
            </a:r>
            <a:br>
              <a:rPr lang="en-US" sz="3600" dirty="0"/>
            </a:br>
            <a:endParaRPr lang="vi-VN" sz="2000" dirty="0"/>
          </a:p>
        </p:txBody>
      </p:sp>
      <p:pic>
        <p:nvPicPr>
          <p:cNvPr id="7" name="Picture 6">
            <a:extLst>
              <a:ext uri="{FF2B5EF4-FFF2-40B4-BE49-F238E27FC236}">
                <a16:creationId xmlns:a16="http://schemas.microsoft.com/office/drawing/2014/main" id="{4B4775F6-F74F-A33A-4A20-4A25D1AAEE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204" y="6410231"/>
            <a:ext cx="1284274" cy="307109"/>
          </a:xfrm>
          <a:prstGeom prst="rect">
            <a:avLst/>
          </a:prstGeom>
        </p:spPr>
      </p:pic>
    </p:spTree>
    <p:extLst>
      <p:ext uri="{BB962C8B-B14F-4D97-AF65-F5344CB8AC3E}">
        <p14:creationId xmlns:p14="http://schemas.microsoft.com/office/powerpoint/2010/main" val="2103325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50000"/>
              </a:lnSpc>
            </a:pPr>
            <a:r>
              <a:rPr lang="vi-VN" dirty="0">
                <a:latin typeface="Tahoma" panose="020B0604030504040204" pitchFamily="34" charset="0"/>
                <a:ea typeface="Tahoma" panose="020B0604030504040204" pitchFamily="34" charset="0"/>
                <a:cs typeface="Tahoma" panose="020B0604030504040204" pitchFamily="34" charset="0"/>
              </a:rPr>
              <a:t>1. Hành Chánh:</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1034143" y="2060756"/>
            <a:ext cx="10515600" cy="4351338"/>
          </a:xfrm>
        </p:spPr>
        <p:txBody>
          <a:bodyPr/>
          <a:lstStyle/>
          <a:p>
            <a:pPr>
              <a:lnSpc>
                <a:spcPct val="150000"/>
              </a:lnSpc>
              <a:spcBef>
                <a:spcPts val="0"/>
              </a:spcBef>
            </a:pPr>
            <a:r>
              <a:rPr lang="vi-VN" dirty="0">
                <a:latin typeface="Tahoma" panose="020B0604030504040204" pitchFamily="34" charset="0"/>
                <a:ea typeface="Tahoma" panose="020B0604030504040204" pitchFamily="34" charset="0"/>
                <a:cs typeface="Tahoma" panose="020B0604030504040204" pitchFamily="34" charset="0"/>
              </a:rPr>
              <a:t>Họ và Tên: </a:t>
            </a:r>
            <a:r>
              <a:rPr lang="en-US" dirty="0" err="1">
                <a:latin typeface="Tahoma" panose="020B0604030504040204" pitchFamily="34" charset="0"/>
                <a:ea typeface="Tahoma" panose="020B0604030504040204" pitchFamily="34" charset="0"/>
                <a:cs typeface="Tahoma" panose="020B0604030504040204" pitchFamily="34" charset="0"/>
              </a:rPr>
              <a:t>Nguyễn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Uy</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Thiên</a:t>
            </a:r>
            <a:r>
              <a:rPr lang="en-US" dirty="0">
                <a:latin typeface="Tahoma" panose="020B0604030504040204" pitchFamily="34" charset="0"/>
                <a:ea typeface="Tahoma" panose="020B0604030504040204" pitchFamily="34" charset="0"/>
                <a:cs typeface="Tahoma" panose="020B0604030504040204" pitchFamily="34" charset="0"/>
              </a:rPr>
              <a:t> A.</a:t>
            </a:r>
            <a:endParaRPr lang="vi-VN" dirty="0">
              <a:latin typeface="Tahoma" panose="020B0604030504040204" pitchFamily="34" charset="0"/>
              <a:ea typeface="Tahoma" panose="020B0604030504040204" pitchFamily="34" charset="0"/>
              <a:cs typeface="Tahoma" panose="020B0604030504040204" pitchFamily="34" charset="0"/>
            </a:endParaRPr>
          </a:p>
          <a:p>
            <a:pPr>
              <a:lnSpc>
                <a:spcPct val="150000"/>
              </a:lnSpc>
              <a:spcBef>
                <a:spcPts val="0"/>
              </a:spcBef>
            </a:pPr>
            <a:r>
              <a:rPr lang="vi-VN" dirty="0">
                <a:latin typeface="Tahoma" panose="020B0604030504040204" pitchFamily="34" charset="0"/>
                <a:ea typeface="Tahoma" panose="020B0604030504040204" pitchFamily="34" charset="0"/>
                <a:cs typeface="Tahoma" panose="020B0604030504040204" pitchFamily="34" charset="0"/>
              </a:rPr>
              <a:t>Tuổi: 14</a:t>
            </a:r>
          </a:p>
          <a:p>
            <a:pPr>
              <a:lnSpc>
                <a:spcPct val="150000"/>
              </a:lnSpc>
              <a:spcBef>
                <a:spcPts val="0"/>
              </a:spcBef>
            </a:pPr>
            <a:r>
              <a:rPr lang="vi-VN" dirty="0">
                <a:latin typeface="Tahoma" panose="020B0604030504040204" pitchFamily="34" charset="0"/>
                <a:ea typeface="Tahoma" panose="020B0604030504040204" pitchFamily="34" charset="0"/>
                <a:cs typeface="Tahoma" panose="020B0604030504040204" pitchFamily="34" charset="0"/>
              </a:rPr>
              <a:t>Địa chỉ: </a:t>
            </a:r>
            <a:r>
              <a:rPr lang="en-US" dirty="0" err="1">
                <a:latin typeface="Tahoma" panose="020B0604030504040204" pitchFamily="34" charset="0"/>
                <a:ea typeface="Tahoma" panose="020B0604030504040204" pitchFamily="34" charset="0"/>
                <a:cs typeface="Tahoma" panose="020B0604030504040204" pitchFamily="34" charset="0"/>
              </a:rPr>
              <a:t>Trảng</a:t>
            </a:r>
            <a:r>
              <a:rPr lang="en-US" dirty="0">
                <a:latin typeface="Tahoma" panose="020B0604030504040204" pitchFamily="34" charset="0"/>
                <a:ea typeface="Tahoma" panose="020B0604030504040204" pitchFamily="34" charset="0"/>
                <a:cs typeface="Tahoma" panose="020B0604030504040204" pitchFamily="34" charset="0"/>
              </a:rPr>
              <a:t> Bom, </a:t>
            </a:r>
            <a:r>
              <a:rPr lang="en-US" dirty="0" err="1">
                <a:latin typeface="Tahoma" panose="020B0604030504040204" pitchFamily="34" charset="0"/>
                <a:ea typeface="Tahoma" panose="020B0604030504040204" pitchFamily="34" charset="0"/>
                <a:cs typeface="Tahoma" panose="020B0604030504040204" pitchFamily="34" charset="0"/>
              </a:rPr>
              <a:t>Đồng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Nai</a:t>
            </a:r>
            <a:endParaRPr lang="vi-VN" dirty="0">
              <a:latin typeface="Tahoma" panose="020B0604030504040204" pitchFamily="34" charset="0"/>
              <a:ea typeface="Tahoma" panose="020B0604030504040204" pitchFamily="34" charset="0"/>
              <a:cs typeface="Tahoma" panose="020B0604030504040204" pitchFamily="34" charset="0"/>
            </a:endParaRPr>
          </a:p>
          <a:p>
            <a:pPr>
              <a:lnSpc>
                <a:spcPct val="150000"/>
              </a:lnSpc>
              <a:spcBef>
                <a:spcPts val="0"/>
              </a:spcBef>
            </a:pPr>
            <a:r>
              <a:rPr lang="vi-VN" dirty="0">
                <a:latin typeface="Tahoma" panose="020B0604030504040204" pitchFamily="34" charset="0"/>
                <a:ea typeface="Tahoma" panose="020B0604030504040204" pitchFamily="34" charset="0"/>
                <a:cs typeface="Tahoma" panose="020B0604030504040204" pitchFamily="34" charset="0"/>
              </a:rPr>
              <a:t>Ngày nhập viện: </a:t>
            </a:r>
            <a:r>
              <a:rPr lang="en-US" dirty="0"/>
              <a:t>2h40 </a:t>
            </a:r>
            <a:r>
              <a:rPr lang="en-US" dirty="0" err="1"/>
              <a:t>ngày</a:t>
            </a:r>
            <a:r>
              <a:rPr lang="en-US" dirty="0"/>
              <a:t> 03/07/2022</a:t>
            </a:r>
            <a:endParaRPr lang="vi-VN"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611389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67886AA-1DCB-AC93-F537-2DE665DEB21F}"/>
              </a:ext>
            </a:extLst>
          </p:cNvPr>
          <p:cNvGraphicFramePr/>
          <p:nvPr>
            <p:extLst>
              <p:ext uri="{D42A27DB-BD31-4B8C-83A1-F6EECF244321}">
                <p14:modId xmlns:p14="http://schemas.microsoft.com/office/powerpoint/2010/main" val="202003513"/>
              </p:ext>
            </p:extLst>
          </p:nvPr>
        </p:nvGraphicFramePr>
        <p:xfrm>
          <a:off x="216569" y="276727"/>
          <a:ext cx="11057021" cy="61842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01681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6A75C-B40F-076F-C4A1-23D77F382752}"/>
              </a:ext>
            </a:extLst>
          </p:cNvPr>
          <p:cNvSpPr>
            <a:spLocks noGrp="1"/>
          </p:cNvSpPr>
          <p:nvPr>
            <p:ph type="title"/>
          </p:nvPr>
        </p:nvSpPr>
        <p:spPr/>
        <p:txBody>
          <a:bodyPr/>
          <a:lstStyle/>
          <a:p>
            <a:r>
              <a:rPr lang="vi-VN" dirty="0"/>
              <a:t>Hội chứng viêm đa hệ thống (MIS-C)</a:t>
            </a:r>
          </a:p>
        </p:txBody>
      </p:sp>
    </p:spTree>
    <p:extLst>
      <p:ext uri="{BB962C8B-B14F-4D97-AF65-F5344CB8AC3E}">
        <p14:creationId xmlns:p14="http://schemas.microsoft.com/office/powerpoint/2010/main" val="19255832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4">
            <a:extLst>
              <a:ext uri="{FF2B5EF4-FFF2-40B4-BE49-F238E27FC236}">
                <a16:creationId xmlns:a16="http://schemas.microsoft.com/office/drawing/2014/main" id="{404F9C89-9BE9-1CFB-69DA-1E388DEB4187}"/>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vi-VN"/>
          </a:p>
        </p:txBody>
      </p:sp>
      <p:pic>
        <p:nvPicPr>
          <p:cNvPr id="6" name="Picture 5" descr="Diagram&#10;&#10;Description automatically generated">
            <a:extLst>
              <a:ext uri="{FF2B5EF4-FFF2-40B4-BE49-F238E27FC236}">
                <a16:creationId xmlns:a16="http://schemas.microsoft.com/office/drawing/2014/main" id="{6A003CEA-3D43-0586-49E9-B4145525D0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0804" y="240631"/>
            <a:ext cx="10339991" cy="6070183"/>
          </a:xfrm>
          <a:prstGeom prst="rect">
            <a:avLst/>
          </a:prstGeom>
        </p:spPr>
      </p:pic>
      <p:sp>
        <p:nvSpPr>
          <p:cNvPr id="10" name="TextBox 9">
            <a:extLst>
              <a:ext uri="{FF2B5EF4-FFF2-40B4-BE49-F238E27FC236}">
                <a16:creationId xmlns:a16="http://schemas.microsoft.com/office/drawing/2014/main" id="{EA8EA740-96AB-B114-EAA4-E64C90FD2E0E}"/>
              </a:ext>
            </a:extLst>
          </p:cNvPr>
          <p:cNvSpPr txBox="1"/>
          <p:nvPr/>
        </p:nvSpPr>
        <p:spPr>
          <a:xfrm>
            <a:off x="0" y="6340370"/>
            <a:ext cx="10046368" cy="553998"/>
          </a:xfrm>
          <a:prstGeom prst="rect">
            <a:avLst/>
          </a:prstGeom>
          <a:noFill/>
        </p:spPr>
        <p:txBody>
          <a:bodyPr wrap="square">
            <a:spAutoFit/>
          </a:bodyPr>
          <a:lstStyle/>
          <a:p>
            <a:r>
              <a:rPr lang="vi-VN" sz="1000" dirty="0">
                <a:latin typeface="Tahoma" panose="020B0604030504040204" pitchFamily="34" charset="0"/>
                <a:ea typeface="Tahoma" panose="020B0604030504040204" pitchFamily="34" charset="0"/>
                <a:cs typeface="Tahoma" panose="020B0604030504040204" pitchFamily="34" charset="0"/>
              </a:rPr>
              <a:t>Sancho-Shimizu, Vanessa &amp; Brodin, Petter &amp; Cobat, Aurelie &amp; Biggs, Catherine &amp; Toubiana, Julie &amp; Lucas, Carrie &amp; Henrickson, Sarah &amp; Belot, Alexandre &amp; Mis-C@chge, &amp; Kılıç, Ahmet Osman &amp; Tangye, Stuart &amp; Milner, Joshua &amp; Levin, Michael &amp; Abel, Laurent &amp; Bogunovic, Dusan &amp; Casanova, Jean-Laurent &amp; Zhang, Shen-Ying. (2021). SARS-CoV-2-related MIS-C: A key to the viral and genetic causes of Kawasaki disease?. </a:t>
            </a:r>
          </a:p>
        </p:txBody>
      </p:sp>
    </p:spTree>
    <p:extLst>
      <p:ext uri="{BB962C8B-B14F-4D97-AF65-F5344CB8AC3E}">
        <p14:creationId xmlns:p14="http://schemas.microsoft.com/office/powerpoint/2010/main" val="2918532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EA6563F3-95D5-CF93-4D4F-0E4762ABE96A}"/>
              </a:ext>
            </a:extLst>
          </p:cNvPr>
          <p:cNvGraphicFramePr>
            <a:graphicFrameLocks noGrp="1"/>
          </p:cNvGraphicFramePr>
          <p:nvPr>
            <p:extLst>
              <p:ext uri="{D42A27DB-BD31-4B8C-83A1-F6EECF244321}">
                <p14:modId xmlns:p14="http://schemas.microsoft.com/office/powerpoint/2010/main" val="1107941222"/>
              </p:ext>
            </p:extLst>
          </p:nvPr>
        </p:nvGraphicFramePr>
        <p:xfrm>
          <a:off x="949639" y="801178"/>
          <a:ext cx="5414963" cy="5538698"/>
        </p:xfrm>
        <a:graphic>
          <a:graphicData uri="http://schemas.openxmlformats.org/drawingml/2006/table">
            <a:tbl>
              <a:tblPr firstRow="1">
                <a:noFill/>
              </a:tblPr>
              <a:tblGrid>
                <a:gridCol w="5414963">
                  <a:extLst>
                    <a:ext uri="{9D8B030D-6E8A-4147-A177-3AD203B41FA5}">
                      <a16:colId xmlns:a16="http://schemas.microsoft.com/office/drawing/2014/main" val="2261021955"/>
                    </a:ext>
                  </a:extLst>
                </a:gridCol>
              </a:tblGrid>
              <a:tr h="194820">
                <a:tc>
                  <a:txBody>
                    <a:bodyPr/>
                    <a:lstStyle/>
                    <a:p>
                      <a:pPr fontAlgn="ctr"/>
                      <a:r>
                        <a:rPr lang="vi-VN" sz="1000" b="0" cap="none" spc="0" dirty="0">
                          <a:solidFill>
                            <a:srgbClr val="FF0000"/>
                          </a:solidFill>
                          <a:effectLst/>
                        </a:rPr>
                        <a:t>CDC case definition</a:t>
                      </a:r>
                    </a:p>
                  </a:txBody>
                  <a:tcPr marL="22491" marR="22491" marT="3240" marB="44982" anchor="b">
                    <a:lnL w="12700" cmpd="sng">
                      <a:noFill/>
                    </a:lnL>
                    <a:lnR w="12700" cmpd="sng">
                      <a:noFill/>
                    </a:lnR>
                    <a:lnT w="9525" cap="flat" cmpd="sng" algn="ctr">
                      <a:noFill/>
                      <a:prstDash val="solid"/>
                    </a:lnT>
                    <a:lnB w="38100" cmpd="sng">
                      <a:noFill/>
                    </a:lnB>
                    <a:noFill/>
                  </a:tcPr>
                </a:tc>
                <a:extLst>
                  <a:ext uri="{0D108BD9-81ED-4DB2-BD59-A6C34878D82A}">
                    <a16:rowId xmlns:a16="http://schemas.microsoft.com/office/drawing/2014/main" val="936569893"/>
                  </a:ext>
                </a:extLst>
              </a:tr>
              <a:tr h="187804">
                <a:tc>
                  <a:txBody>
                    <a:bodyPr/>
                    <a:lstStyle/>
                    <a:p>
                      <a:pPr fontAlgn="ctr"/>
                      <a:r>
                        <a:rPr lang="en-US" sz="800" b="1" cap="none" spc="0" dirty="0">
                          <a:solidFill>
                            <a:schemeClr val="tx1"/>
                          </a:solidFill>
                          <a:effectLst/>
                        </a:rPr>
                        <a:t>All 4 criteria must be met:</a:t>
                      </a:r>
                    </a:p>
                  </a:txBody>
                  <a:tcPr marL="22491" marR="22491" marT="3240" marB="44982" anchor="ctr">
                    <a:lnL w="12700" cmpd="sng">
                      <a:noFill/>
                      <a:prstDash val="solid"/>
                    </a:lnL>
                    <a:lnR w="12700" cmpd="sng">
                      <a:noFill/>
                      <a:prstDash val="solid"/>
                    </a:lnR>
                    <a:lnT w="38100" cmpd="sng">
                      <a:noFill/>
                    </a:lnT>
                    <a:lnB w="12700" cap="flat" cmpd="sng" algn="ctr">
                      <a:solidFill>
                        <a:schemeClr val="accent1"/>
                      </a:solidFill>
                      <a:prstDash val="solid"/>
                    </a:lnB>
                    <a:noFill/>
                  </a:tcPr>
                </a:tc>
                <a:extLst>
                  <a:ext uri="{0D108BD9-81ED-4DB2-BD59-A6C34878D82A}">
                    <a16:rowId xmlns:a16="http://schemas.microsoft.com/office/drawing/2014/main" val="2336717385"/>
                  </a:ext>
                </a:extLst>
              </a:tr>
              <a:tr h="166606">
                <a:tc>
                  <a:txBody>
                    <a:bodyPr/>
                    <a:lstStyle/>
                    <a:p>
                      <a:pPr fontAlgn="t">
                        <a:buFont typeface="+mj-lt"/>
                        <a:buAutoNum type="arabicPeriod"/>
                      </a:pPr>
                      <a:r>
                        <a:rPr lang="vi-VN" sz="800" cap="none" spc="0">
                          <a:solidFill>
                            <a:schemeClr val="tx1"/>
                          </a:solidFill>
                          <a:effectLst/>
                        </a:rPr>
                        <a:t>Age &lt;21 years</a:t>
                      </a:r>
                    </a:p>
                  </a:txBody>
                  <a:tcPr marL="22491" marR="22491" marT="4666" marB="44982"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80269925"/>
                  </a:ext>
                </a:extLst>
              </a:tr>
              <a:tr h="189188">
                <a:tc>
                  <a:txBody>
                    <a:bodyPr/>
                    <a:lstStyle/>
                    <a:p>
                      <a:pPr fontAlgn="t">
                        <a:buFont typeface="+mj-lt"/>
                        <a:buAutoNum type="arabicPeriod" startAt="2"/>
                      </a:pPr>
                      <a:r>
                        <a:rPr lang="en-US" sz="800" cap="none" spc="0">
                          <a:solidFill>
                            <a:schemeClr val="tx1"/>
                          </a:solidFill>
                          <a:effectLst/>
                        </a:rPr>
                        <a:t>Clinical presentation consistent with MIS-C, including </a:t>
                      </a:r>
                      <a:r>
                        <a:rPr lang="en-US" sz="800" b="1" cap="none" spc="0">
                          <a:solidFill>
                            <a:schemeClr val="tx1"/>
                          </a:solidFill>
                          <a:effectLst/>
                        </a:rPr>
                        <a:t>all</a:t>
                      </a:r>
                      <a:r>
                        <a:rPr lang="en-US" sz="800" cap="none" spc="0">
                          <a:solidFill>
                            <a:schemeClr val="tx1"/>
                          </a:solidFill>
                          <a:effectLst/>
                        </a:rPr>
                        <a:t> of the following:</a:t>
                      </a:r>
                    </a:p>
                  </a:txBody>
                  <a:tcPr marL="22491" marR="22491" marT="4666" marB="44982" anchor="ctr">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3317213234"/>
                  </a:ext>
                </a:extLst>
              </a:tr>
              <a:tr h="530259">
                <a:tc>
                  <a:txBody>
                    <a:bodyPr/>
                    <a:lstStyle/>
                    <a:p>
                      <a:pPr fontAlgn="t">
                        <a:buFont typeface="Arial" panose="020B0604020202020204" pitchFamily="34" charset="0"/>
                        <a:buChar char="•"/>
                      </a:pPr>
                      <a:r>
                        <a:rPr lang="en-US" sz="800" cap="none" spc="0" dirty="0">
                          <a:solidFill>
                            <a:schemeClr val="tx1"/>
                          </a:solidFill>
                          <a:effectLst/>
                        </a:rPr>
                        <a:t>Fever:</a:t>
                      </a:r>
                    </a:p>
                    <a:p>
                      <a:pPr marL="742950" lvl="1" indent="-285750" fontAlgn="t">
                        <a:buFont typeface="Arial" panose="020B0604020202020204" pitchFamily="34" charset="0"/>
                        <a:buChar char="•"/>
                      </a:pPr>
                      <a:r>
                        <a:rPr lang="en-US" sz="800" cap="none" spc="0" dirty="0">
                          <a:solidFill>
                            <a:schemeClr val="tx1"/>
                          </a:solidFill>
                          <a:effectLst/>
                        </a:rPr>
                        <a:t>Documented fever &gt;38.0°C (100.4°F) for ≥24 hours</a:t>
                      </a:r>
                    </a:p>
                    <a:p>
                      <a:pPr marL="742950" lvl="1" indent="-285750" fontAlgn="t">
                        <a:buFont typeface="Arial" panose="020B0604020202020204" pitchFamily="34" charset="0"/>
                        <a:buChar char="•"/>
                      </a:pPr>
                      <a:r>
                        <a:rPr lang="en-US" sz="800" b="1" cap="none" spc="0" dirty="0">
                          <a:solidFill>
                            <a:schemeClr val="tx1"/>
                          </a:solidFill>
                          <a:effectLst/>
                        </a:rPr>
                        <a:t>or</a:t>
                      </a:r>
                      <a:endParaRPr lang="en-US" sz="800" cap="none" spc="0" dirty="0">
                        <a:solidFill>
                          <a:schemeClr val="tx1"/>
                        </a:solidFill>
                        <a:effectLst/>
                      </a:endParaRPr>
                    </a:p>
                    <a:p>
                      <a:pPr marL="742950" lvl="1" indent="-285750" fontAlgn="t">
                        <a:buFont typeface="Arial" panose="020B0604020202020204" pitchFamily="34" charset="0"/>
                        <a:buChar char="•"/>
                      </a:pPr>
                      <a:r>
                        <a:rPr lang="en-US" sz="800" cap="none" spc="0" dirty="0">
                          <a:solidFill>
                            <a:schemeClr val="tx1"/>
                          </a:solidFill>
                          <a:effectLst/>
                        </a:rPr>
                        <a:t>Report of subjective fever lasting ≥24 hours</a:t>
                      </a:r>
                    </a:p>
                  </a:txBody>
                  <a:tcPr marL="22491" marR="22491" marT="4666" marB="44982"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2951636021"/>
                  </a:ext>
                </a:extLst>
              </a:tr>
              <a:tr h="1587332">
                <a:tc>
                  <a:txBody>
                    <a:bodyPr/>
                    <a:lstStyle/>
                    <a:p>
                      <a:pPr fontAlgn="t">
                        <a:buFont typeface="Arial" panose="020B0604020202020204" pitchFamily="34" charset="0"/>
                        <a:buChar char="•"/>
                      </a:pPr>
                      <a:r>
                        <a:rPr lang="vi-VN" sz="800" cap="none" spc="0" dirty="0">
                          <a:solidFill>
                            <a:schemeClr val="tx1"/>
                          </a:solidFill>
                          <a:effectLst/>
                        </a:rPr>
                        <a:t>Laboratory evidence of inflammation</a:t>
                      </a:r>
                    </a:p>
                    <a:p>
                      <a:pPr marL="742950" lvl="1" indent="-285750" fontAlgn="t">
                        <a:buFont typeface="Arial" panose="020B0604020202020204" pitchFamily="34" charset="0"/>
                        <a:buChar char="•"/>
                      </a:pPr>
                      <a:r>
                        <a:rPr lang="vi-VN" sz="800" cap="none" spc="0" dirty="0">
                          <a:solidFill>
                            <a:schemeClr val="tx1"/>
                          </a:solidFill>
                          <a:effectLst/>
                        </a:rPr>
                        <a:t>Including, but not limited to, </a:t>
                      </a:r>
                      <a:r>
                        <a:rPr lang="vi-VN" sz="800" b="1" cap="none" spc="0" dirty="0">
                          <a:solidFill>
                            <a:schemeClr val="tx1"/>
                          </a:solidFill>
                          <a:effectLst/>
                        </a:rPr>
                        <a:t>any</a:t>
                      </a:r>
                      <a:r>
                        <a:rPr lang="vi-VN" sz="800" cap="none" spc="0" dirty="0">
                          <a:solidFill>
                            <a:schemeClr val="tx1"/>
                          </a:solidFill>
                          <a:effectLst/>
                        </a:rPr>
                        <a:t> of the following:</a:t>
                      </a:r>
                    </a:p>
                    <a:p>
                      <a:pPr marL="1143000" lvl="2" indent="-228600" fontAlgn="t">
                        <a:buFont typeface="Arial" panose="020B0604020202020204" pitchFamily="34" charset="0"/>
                        <a:buChar char="•"/>
                      </a:pPr>
                      <a:r>
                        <a:rPr lang="vi-VN" sz="800" cap="none" spc="0" dirty="0">
                          <a:solidFill>
                            <a:schemeClr val="tx1"/>
                          </a:solidFill>
                          <a:effectLst/>
                        </a:rPr>
                        <a:t>Elevated CRP</a:t>
                      </a:r>
                    </a:p>
                    <a:p>
                      <a:pPr marL="1143000" lvl="2" indent="-228600" fontAlgn="t">
                        <a:buFont typeface="Arial" panose="020B0604020202020204" pitchFamily="34" charset="0"/>
                        <a:buChar char="•"/>
                      </a:pPr>
                      <a:r>
                        <a:rPr lang="vi-VN" sz="800" cap="none" spc="0" dirty="0">
                          <a:solidFill>
                            <a:schemeClr val="tx1"/>
                          </a:solidFill>
                          <a:effectLst/>
                        </a:rPr>
                        <a:t>Elevated ESR</a:t>
                      </a:r>
                    </a:p>
                    <a:p>
                      <a:pPr marL="1143000" lvl="2" indent="-228600" fontAlgn="t">
                        <a:buFont typeface="Arial" panose="020B0604020202020204" pitchFamily="34" charset="0"/>
                        <a:buChar char="•"/>
                      </a:pPr>
                      <a:r>
                        <a:rPr lang="vi-VN" sz="800" cap="none" spc="0" dirty="0">
                          <a:solidFill>
                            <a:schemeClr val="tx1"/>
                          </a:solidFill>
                          <a:effectLst/>
                        </a:rPr>
                        <a:t>Elevated fibrinogen</a:t>
                      </a:r>
                    </a:p>
                    <a:p>
                      <a:pPr marL="1143000" lvl="2" indent="-228600" fontAlgn="t">
                        <a:buFont typeface="Arial" panose="020B0604020202020204" pitchFamily="34" charset="0"/>
                        <a:buChar char="•"/>
                      </a:pPr>
                      <a:r>
                        <a:rPr lang="vi-VN" sz="800" cap="none" spc="0" dirty="0">
                          <a:solidFill>
                            <a:schemeClr val="tx1"/>
                          </a:solidFill>
                          <a:effectLst/>
                        </a:rPr>
                        <a:t>Elevated procalcitonin</a:t>
                      </a:r>
                    </a:p>
                    <a:p>
                      <a:pPr marL="1143000" lvl="2" indent="-228600" fontAlgn="t">
                        <a:buFont typeface="Arial" panose="020B0604020202020204" pitchFamily="34" charset="0"/>
                        <a:buChar char="•"/>
                      </a:pPr>
                      <a:r>
                        <a:rPr lang="vi-VN" sz="800" cap="none" spc="0" dirty="0">
                          <a:solidFill>
                            <a:schemeClr val="tx1"/>
                          </a:solidFill>
                          <a:effectLst/>
                        </a:rPr>
                        <a:t>Elevated D-dimer</a:t>
                      </a:r>
                    </a:p>
                    <a:p>
                      <a:pPr marL="1143000" lvl="2" indent="-228600" fontAlgn="t">
                        <a:buFont typeface="Arial" panose="020B0604020202020204" pitchFamily="34" charset="0"/>
                        <a:buChar char="•"/>
                      </a:pPr>
                      <a:r>
                        <a:rPr lang="vi-VN" sz="800" cap="none" spc="0" dirty="0">
                          <a:solidFill>
                            <a:schemeClr val="tx1"/>
                          </a:solidFill>
                          <a:effectLst/>
                        </a:rPr>
                        <a:t>Elevated ferritin</a:t>
                      </a:r>
                    </a:p>
                    <a:p>
                      <a:pPr marL="1143000" lvl="2" indent="-228600" fontAlgn="t">
                        <a:buFont typeface="Arial" panose="020B0604020202020204" pitchFamily="34" charset="0"/>
                        <a:buChar char="•"/>
                      </a:pPr>
                      <a:r>
                        <a:rPr lang="vi-VN" sz="800" cap="none" spc="0" dirty="0">
                          <a:solidFill>
                            <a:schemeClr val="tx1"/>
                          </a:solidFill>
                          <a:effectLst/>
                        </a:rPr>
                        <a:t>Elevated LDH</a:t>
                      </a:r>
                    </a:p>
                    <a:p>
                      <a:pPr marL="1143000" lvl="2" indent="-228600" fontAlgn="t">
                        <a:buFont typeface="Arial" panose="020B0604020202020204" pitchFamily="34" charset="0"/>
                        <a:buChar char="•"/>
                      </a:pPr>
                      <a:r>
                        <a:rPr lang="vi-VN" sz="800" cap="none" spc="0" dirty="0">
                          <a:solidFill>
                            <a:schemeClr val="tx1"/>
                          </a:solidFill>
                          <a:effectLst/>
                        </a:rPr>
                        <a:t>Elevated IL-6 level</a:t>
                      </a:r>
                    </a:p>
                    <a:p>
                      <a:pPr marL="1143000" lvl="2" indent="-228600" fontAlgn="t">
                        <a:buFont typeface="Arial" panose="020B0604020202020204" pitchFamily="34" charset="0"/>
                        <a:buChar char="•"/>
                      </a:pPr>
                      <a:r>
                        <a:rPr lang="vi-VN" sz="800" cap="none" spc="0" dirty="0">
                          <a:solidFill>
                            <a:schemeClr val="tx1"/>
                          </a:solidFill>
                          <a:effectLst/>
                        </a:rPr>
                        <a:t>Neutrophilia</a:t>
                      </a:r>
                    </a:p>
                    <a:p>
                      <a:pPr marL="1143000" lvl="2" indent="-228600" fontAlgn="t">
                        <a:buFont typeface="Arial" panose="020B0604020202020204" pitchFamily="34" charset="0"/>
                        <a:buChar char="•"/>
                      </a:pPr>
                      <a:r>
                        <a:rPr lang="vi-VN" sz="800" cap="none" spc="0" dirty="0">
                          <a:solidFill>
                            <a:schemeClr val="tx1"/>
                          </a:solidFill>
                          <a:effectLst/>
                        </a:rPr>
                        <a:t>Lymphocytopenia</a:t>
                      </a:r>
                    </a:p>
                    <a:p>
                      <a:pPr marL="1143000" lvl="2" indent="-228600" fontAlgn="t">
                        <a:buFont typeface="Arial" panose="020B0604020202020204" pitchFamily="34" charset="0"/>
                        <a:buChar char="•"/>
                      </a:pPr>
                      <a:r>
                        <a:rPr lang="vi-VN" sz="800" cap="none" spc="0" dirty="0">
                          <a:solidFill>
                            <a:schemeClr val="tx1"/>
                          </a:solidFill>
                          <a:effectLst/>
                        </a:rPr>
                        <a:t>Hypoalbuminemia</a:t>
                      </a:r>
                    </a:p>
                  </a:txBody>
                  <a:tcPr marL="22491" marR="22491" marT="4666" marB="44982" anchor="ctr">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2778623850"/>
                  </a:ext>
                </a:extLst>
              </a:tr>
              <a:tr h="1350544">
                <a:tc>
                  <a:txBody>
                    <a:bodyPr/>
                    <a:lstStyle/>
                    <a:p>
                      <a:pPr fontAlgn="t">
                        <a:buFont typeface="Arial" panose="020B0604020202020204" pitchFamily="34" charset="0"/>
                        <a:buChar char="•"/>
                      </a:pPr>
                      <a:r>
                        <a:rPr lang="vi-VN" sz="800" cap="none" spc="0">
                          <a:solidFill>
                            <a:schemeClr val="tx1"/>
                          </a:solidFill>
                          <a:effectLst/>
                        </a:rPr>
                        <a:t>Multisystem involvement</a:t>
                      </a:r>
                    </a:p>
                    <a:p>
                      <a:pPr marL="742950" lvl="1" indent="-285750" fontAlgn="t">
                        <a:buFont typeface="Arial" panose="020B0604020202020204" pitchFamily="34" charset="0"/>
                        <a:buChar char="•"/>
                      </a:pPr>
                      <a:r>
                        <a:rPr lang="vi-VN" sz="800" b="1" cap="none" spc="0">
                          <a:solidFill>
                            <a:schemeClr val="tx1"/>
                          </a:solidFill>
                          <a:effectLst/>
                        </a:rPr>
                        <a:t>2 or more</a:t>
                      </a:r>
                      <a:r>
                        <a:rPr lang="vi-VN" sz="800" cap="none" spc="0">
                          <a:solidFill>
                            <a:schemeClr val="tx1"/>
                          </a:solidFill>
                          <a:effectLst/>
                        </a:rPr>
                        <a:t> organ systems involved:</a:t>
                      </a:r>
                    </a:p>
                    <a:p>
                      <a:pPr marL="1143000" lvl="2" indent="-228600" fontAlgn="t">
                        <a:buFont typeface="Arial" panose="020B0604020202020204" pitchFamily="34" charset="0"/>
                        <a:buChar char="•"/>
                      </a:pPr>
                      <a:r>
                        <a:rPr lang="vi-VN" sz="800" cap="none" spc="0">
                          <a:solidFill>
                            <a:schemeClr val="tx1"/>
                          </a:solidFill>
                          <a:effectLst/>
                        </a:rPr>
                        <a:t>Cardiovascular (eg, shock, elevated troponin, elevated BNP, abnormal echocardiogram, arrhythmia)</a:t>
                      </a:r>
                    </a:p>
                    <a:p>
                      <a:pPr marL="1143000" lvl="2" indent="-228600" fontAlgn="t">
                        <a:buFont typeface="Arial" panose="020B0604020202020204" pitchFamily="34" charset="0"/>
                        <a:buChar char="•"/>
                      </a:pPr>
                      <a:r>
                        <a:rPr lang="vi-VN" sz="800" cap="none" spc="0">
                          <a:solidFill>
                            <a:schemeClr val="tx1"/>
                          </a:solidFill>
                          <a:effectLst/>
                        </a:rPr>
                        <a:t>Respiratory (eg, pneumonia, ARDS, pulmonary embolism)</a:t>
                      </a:r>
                    </a:p>
                    <a:p>
                      <a:pPr marL="1143000" lvl="2" indent="-228600" fontAlgn="t">
                        <a:buFont typeface="Arial" panose="020B0604020202020204" pitchFamily="34" charset="0"/>
                        <a:buChar char="•"/>
                      </a:pPr>
                      <a:r>
                        <a:rPr lang="vi-VN" sz="800" cap="none" spc="0">
                          <a:solidFill>
                            <a:schemeClr val="tx1"/>
                          </a:solidFill>
                          <a:effectLst/>
                        </a:rPr>
                        <a:t>Renal (eg, AKI, kidney failure)</a:t>
                      </a:r>
                    </a:p>
                    <a:p>
                      <a:pPr marL="1143000" lvl="2" indent="-228600" fontAlgn="t">
                        <a:buFont typeface="Arial" panose="020B0604020202020204" pitchFamily="34" charset="0"/>
                        <a:buChar char="•"/>
                      </a:pPr>
                      <a:r>
                        <a:rPr lang="vi-VN" sz="800" cap="none" spc="0">
                          <a:solidFill>
                            <a:schemeClr val="tx1"/>
                          </a:solidFill>
                          <a:effectLst/>
                        </a:rPr>
                        <a:t>Neurologic (eg, seizure, stroke, aseptic meningitis)</a:t>
                      </a:r>
                    </a:p>
                    <a:p>
                      <a:pPr marL="1143000" lvl="2" indent="-228600" fontAlgn="t">
                        <a:buFont typeface="Arial" panose="020B0604020202020204" pitchFamily="34" charset="0"/>
                        <a:buChar char="•"/>
                      </a:pPr>
                      <a:r>
                        <a:rPr lang="vi-VN" sz="800" cap="none" spc="0">
                          <a:solidFill>
                            <a:schemeClr val="tx1"/>
                          </a:solidFill>
                          <a:effectLst/>
                        </a:rPr>
                        <a:t>Hematologic (eg, coagulopathy)</a:t>
                      </a:r>
                    </a:p>
                    <a:p>
                      <a:pPr marL="1143000" lvl="2" indent="-228600" fontAlgn="t">
                        <a:buFont typeface="Arial" panose="020B0604020202020204" pitchFamily="34" charset="0"/>
                        <a:buChar char="•"/>
                      </a:pPr>
                      <a:r>
                        <a:rPr lang="vi-VN" sz="800" cap="none" spc="0">
                          <a:solidFill>
                            <a:schemeClr val="tx1"/>
                          </a:solidFill>
                          <a:effectLst/>
                        </a:rPr>
                        <a:t>Gastrointestinal (eg, abdominal pain, vomiting, diarrhea, elevated liver enzymes, ileus, gastrointestinal bleeding)</a:t>
                      </a:r>
                    </a:p>
                    <a:p>
                      <a:pPr marL="1143000" lvl="2" indent="-228600" fontAlgn="t">
                        <a:buFont typeface="Arial" panose="020B0604020202020204" pitchFamily="34" charset="0"/>
                        <a:buChar char="•"/>
                      </a:pPr>
                      <a:r>
                        <a:rPr lang="vi-VN" sz="800" cap="none" spc="0">
                          <a:solidFill>
                            <a:schemeClr val="tx1"/>
                          </a:solidFill>
                          <a:effectLst/>
                        </a:rPr>
                        <a:t>Dermatologic (eg, erythroderma, mucositis, other rash)</a:t>
                      </a:r>
                    </a:p>
                  </a:txBody>
                  <a:tcPr marL="22491" marR="22491" marT="4666" marB="44982"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2706742801"/>
                  </a:ext>
                </a:extLst>
              </a:tr>
              <a:tr h="189188">
                <a:tc>
                  <a:txBody>
                    <a:bodyPr/>
                    <a:lstStyle/>
                    <a:p>
                      <a:pPr fontAlgn="t">
                        <a:buFont typeface="Arial" panose="020B0604020202020204" pitchFamily="34" charset="0"/>
                        <a:buChar char="•"/>
                      </a:pPr>
                      <a:r>
                        <a:rPr lang="vi-VN" sz="800" cap="none" spc="0">
                          <a:solidFill>
                            <a:schemeClr val="tx1"/>
                          </a:solidFill>
                          <a:effectLst/>
                        </a:rPr>
                        <a:t>Severe illness requiring hospitalization</a:t>
                      </a:r>
                    </a:p>
                  </a:txBody>
                  <a:tcPr marL="22491" marR="22491" marT="4666" marB="44982" anchor="ctr">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3934168643"/>
                  </a:ext>
                </a:extLst>
              </a:tr>
              <a:tr h="189188">
                <a:tc>
                  <a:txBody>
                    <a:bodyPr/>
                    <a:lstStyle/>
                    <a:p>
                      <a:pPr fontAlgn="t">
                        <a:buFont typeface="+mj-lt"/>
                        <a:buAutoNum type="arabicPeriod" startAt="3"/>
                      </a:pPr>
                      <a:r>
                        <a:rPr lang="vi-VN" sz="800" cap="none" spc="0">
                          <a:solidFill>
                            <a:schemeClr val="tx1"/>
                          </a:solidFill>
                          <a:effectLst/>
                        </a:rPr>
                        <a:t>No alternative plausible diagnoses</a:t>
                      </a:r>
                    </a:p>
                  </a:txBody>
                  <a:tcPr marL="22491" marR="22491" marT="4666" marB="44982"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1712029844"/>
                  </a:ext>
                </a:extLst>
              </a:tr>
              <a:tr h="189188">
                <a:tc>
                  <a:txBody>
                    <a:bodyPr/>
                    <a:lstStyle/>
                    <a:p>
                      <a:pPr fontAlgn="t">
                        <a:buFont typeface="+mj-lt"/>
                        <a:buAutoNum type="arabicPeriod" startAt="4"/>
                      </a:pPr>
                      <a:r>
                        <a:rPr lang="vi-VN" sz="800" cap="none" spc="0">
                          <a:solidFill>
                            <a:schemeClr val="tx1"/>
                          </a:solidFill>
                          <a:effectLst/>
                        </a:rPr>
                        <a:t>Recent or current SARS-CoV-2 infection or exposure</a:t>
                      </a:r>
                    </a:p>
                  </a:txBody>
                  <a:tcPr marL="22491" marR="22491" marT="4666" marB="44982" anchor="ctr">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2158148111"/>
                  </a:ext>
                </a:extLst>
              </a:tr>
              <a:tr h="643949">
                <a:tc>
                  <a:txBody>
                    <a:bodyPr/>
                    <a:lstStyle/>
                    <a:p>
                      <a:pPr fontAlgn="t">
                        <a:buFont typeface="Arial" panose="020B0604020202020204" pitchFamily="34" charset="0"/>
                        <a:buChar char="•"/>
                      </a:pPr>
                      <a:r>
                        <a:rPr lang="en-US" sz="800" b="1" cap="none" spc="0" dirty="0">
                          <a:solidFill>
                            <a:schemeClr val="tx1"/>
                          </a:solidFill>
                          <a:effectLst/>
                        </a:rPr>
                        <a:t>Any</a:t>
                      </a:r>
                      <a:r>
                        <a:rPr lang="en-US" sz="800" cap="none" spc="0" dirty="0">
                          <a:solidFill>
                            <a:schemeClr val="tx1"/>
                          </a:solidFill>
                          <a:effectLst/>
                        </a:rPr>
                        <a:t> of the following:</a:t>
                      </a:r>
                    </a:p>
                    <a:p>
                      <a:pPr marL="742950" lvl="1" indent="-285750" fontAlgn="t">
                        <a:buFont typeface="Arial" panose="020B0604020202020204" pitchFamily="34" charset="0"/>
                        <a:buChar char="•"/>
                      </a:pPr>
                      <a:r>
                        <a:rPr lang="en-US" sz="800" cap="none" spc="0" dirty="0">
                          <a:solidFill>
                            <a:schemeClr val="tx1"/>
                          </a:solidFill>
                          <a:effectLst/>
                        </a:rPr>
                        <a:t>Positive SARS-CoV-2 RT-PCR</a:t>
                      </a:r>
                    </a:p>
                    <a:p>
                      <a:pPr marL="742950" lvl="1" indent="-285750" fontAlgn="t">
                        <a:buFont typeface="Arial" panose="020B0604020202020204" pitchFamily="34" charset="0"/>
                        <a:buChar char="•"/>
                      </a:pPr>
                      <a:r>
                        <a:rPr lang="en-US" sz="800" cap="none" spc="0" dirty="0">
                          <a:solidFill>
                            <a:schemeClr val="tx1"/>
                          </a:solidFill>
                          <a:effectLst/>
                        </a:rPr>
                        <a:t>Positive serology</a:t>
                      </a:r>
                    </a:p>
                    <a:p>
                      <a:pPr marL="742950" lvl="1" indent="-285750" fontAlgn="t">
                        <a:buFont typeface="Arial" panose="020B0604020202020204" pitchFamily="34" charset="0"/>
                        <a:buChar char="•"/>
                      </a:pPr>
                      <a:r>
                        <a:rPr lang="en-US" sz="800" cap="none" spc="0" dirty="0">
                          <a:solidFill>
                            <a:schemeClr val="tx1"/>
                          </a:solidFill>
                          <a:effectLst/>
                        </a:rPr>
                        <a:t>Positive antigen test</a:t>
                      </a:r>
                    </a:p>
                    <a:p>
                      <a:pPr marL="742950" lvl="1" indent="-285750" fontAlgn="t">
                        <a:buFont typeface="Arial" panose="020B0604020202020204" pitchFamily="34" charset="0"/>
                        <a:buChar char="•"/>
                      </a:pPr>
                      <a:r>
                        <a:rPr lang="en-US" sz="800" cap="none" spc="0" dirty="0">
                          <a:solidFill>
                            <a:schemeClr val="tx1"/>
                          </a:solidFill>
                          <a:effectLst/>
                        </a:rPr>
                        <a:t>COVID-19 exposure within the 4 weeks prior to the onset of symptoms</a:t>
                      </a:r>
                    </a:p>
                  </a:txBody>
                  <a:tcPr marL="22491" marR="22491" marT="4666" marB="44982"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2142544852"/>
                  </a:ext>
                </a:extLst>
              </a:tr>
            </a:tbl>
          </a:graphicData>
        </a:graphic>
      </p:graphicFrame>
      <p:graphicFrame>
        <p:nvGraphicFramePr>
          <p:cNvPr id="6" name="Table 5">
            <a:extLst>
              <a:ext uri="{FF2B5EF4-FFF2-40B4-BE49-F238E27FC236}">
                <a16:creationId xmlns:a16="http://schemas.microsoft.com/office/drawing/2014/main" id="{F3D8B7FA-9219-7FC1-46D9-BD77B6382CF6}"/>
              </a:ext>
            </a:extLst>
          </p:cNvPr>
          <p:cNvGraphicFramePr>
            <a:graphicFrameLocks noGrp="1"/>
          </p:cNvGraphicFramePr>
          <p:nvPr>
            <p:extLst>
              <p:ext uri="{D42A27DB-BD31-4B8C-83A1-F6EECF244321}">
                <p14:modId xmlns:p14="http://schemas.microsoft.com/office/powerpoint/2010/main" val="2208140171"/>
              </p:ext>
            </p:extLst>
          </p:nvPr>
        </p:nvGraphicFramePr>
        <p:xfrm>
          <a:off x="6630840" y="861494"/>
          <a:ext cx="5414963" cy="5418066"/>
        </p:xfrm>
        <a:graphic>
          <a:graphicData uri="http://schemas.openxmlformats.org/drawingml/2006/table">
            <a:tbl>
              <a:tblPr bandRow="1"/>
              <a:tblGrid>
                <a:gridCol w="5414963">
                  <a:extLst>
                    <a:ext uri="{9D8B030D-6E8A-4147-A177-3AD203B41FA5}">
                      <a16:colId xmlns:a16="http://schemas.microsoft.com/office/drawing/2014/main" val="2340019515"/>
                    </a:ext>
                  </a:extLst>
                </a:gridCol>
              </a:tblGrid>
              <a:tr h="276336">
                <a:tc>
                  <a:txBody>
                    <a:bodyPr/>
                    <a:lstStyle/>
                    <a:p>
                      <a:pPr fontAlgn="ctr"/>
                      <a:r>
                        <a:rPr lang="vi-VN" sz="1000" b="1" dirty="0">
                          <a:solidFill>
                            <a:srgbClr val="FF0000"/>
                          </a:solidFill>
                          <a:effectLst/>
                        </a:rPr>
                        <a:t>WHO case definition</a:t>
                      </a:r>
                    </a:p>
                  </a:txBody>
                  <a:tcPr marL="31817" marR="31817" marT="11048" marB="1104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E6E6E6"/>
                    </a:solidFill>
                  </a:tcPr>
                </a:tc>
                <a:extLst>
                  <a:ext uri="{0D108BD9-81ED-4DB2-BD59-A6C34878D82A}">
                    <a16:rowId xmlns:a16="http://schemas.microsoft.com/office/drawing/2014/main" val="2447513102"/>
                  </a:ext>
                </a:extLst>
              </a:tr>
              <a:tr h="276336">
                <a:tc>
                  <a:txBody>
                    <a:bodyPr/>
                    <a:lstStyle/>
                    <a:p>
                      <a:pPr fontAlgn="ctr"/>
                      <a:r>
                        <a:rPr lang="en-US" sz="1000" b="1">
                          <a:effectLst/>
                        </a:rPr>
                        <a:t>All 6 criteria must be met:</a:t>
                      </a:r>
                    </a:p>
                  </a:txBody>
                  <a:tcPr marL="31817" marR="31817" marT="11048" marB="1104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2F2F2"/>
                    </a:solidFill>
                  </a:tcPr>
                </a:tc>
                <a:extLst>
                  <a:ext uri="{0D108BD9-81ED-4DB2-BD59-A6C34878D82A}">
                    <a16:rowId xmlns:a16="http://schemas.microsoft.com/office/drawing/2014/main" val="3279087340"/>
                  </a:ext>
                </a:extLst>
              </a:tr>
              <a:tr h="289094">
                <a:tc>
                  <a:txBody>
                    <a:bodyPr/>
                    <a:lstStyle/>
                    <a:p>
                      <a:pPr fontAlgn="t">
                        <a:buFont typeface="+mj-lt"/>
                        <a:buAutoNum type="arabicPeriod"/>
                      </a:pPr>
                      <a:r>
                        <a:rPr lang="en-US" sz="1000">
                          <a:effectLst/>
                        </a:rPr>
                        <a:t>Age 0 to 19 years</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910873255"/>
                  </a:ext>
                </a:extLst>
              </a:tr>
              <a:tr h="289094">
                <a:tc>
                  <a:txBody>
                    <a:bodyPr/>
                    <a:lstStyle/>
                    <a:p>
                      <a:pPr fontAlgn="t">
                        <a:buFont typeface="+mj-lt"/>
                        <a:buAutoNum type="arabicPeriod" startAt="2"/>
                      </a:pPr>
                      <a:r>
                        <a:rPr lang="vi-VN" sz="1000">
                          <a:effectLst/>
                        </a:rPr>
                        <a:t>Fever for ≥3 days</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64939139"/>
                  </a:ext>
                </a:extLst>
              </a:tr>
              <a:tr h="289094">
                <a:tc>
                  <a:txBody>
                    <a:bodyPr/>
                    <a:lstStyle/>
                    <a:p>
                      <a:pPr fontAlgn="t">
                        <a:buFont typeface="+mj-lt"/>
                        <a:buAutoNum type="arabicPeriod" startAt="3"/>
                      </a:pPr>
                      <a:r>
                        <a:rPr lang="en-US" sz="1000">
                          <a:effectLst/>
                        </a:rPr>
                        <a:t>Clinical signs of multisystem involvement (</a:t>
                      </a:r>
                      <a:r>
                        <a:rPr lang="en-US" sz="1000" b="1">
                          <a:effectLst/>
                        </a:rPr>
                        <a:t>at least 2</a:t>
                      </a:r>
                      <a:r>
                        <a:rPr lang="en-US" sz="1000">
                          <a:effectLst/>
                        </a:rPr>
                        <a:t> of the following):</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406837140"/>
                  </a:ext>
                </a:extLst>
              </a:tr>
              <a:tr h="488561">
                <a:tc>
                  <a:txBody>
                    <a:bodyPr/>
                    <a:lstStyle/>
                    <a:p>
                      <a:pPr fontAlgn="t">
                        <a:buFont typeface="Arial" panose="020B0604020202020204" pitchFamily="34" charset="0"/>
                        <a:buChar char="•"/>
                      </a:pPr>
                      <a:r>
                        <a:rPr lang="en-US" sz="1000">
                          <a:effectLst/>
                        </a:rPr>
                        <a:t>Rash, bilateral nonpurulent conjunctivitis, or mucocutaneous inflammation signs (oral, hands, or feet)</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645502385"/>
                  </a:ext>
                </a:extLst>
              </a:tr>
              <a:tr h="289094">
                <a:tc>
                  <a:txBody>
                    <a:bodyPr/>
                    <a:lstStyle/>
                    <a:p>
                      <a:pPr fontAlgn="t">
                        <a:buFont typeface="Arial" panose="020B0604020202020204" pitchFamily="34" charset="0"/>
                        <a:buChar char="•"/>
                      </a:pPr>
                      <a:r>
                        <a:rPr lang="vi-VN" sz="1000">
                          <a:effectLst/>
                        </a:rPr>
                        <a:t>Hypotension or shock</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46020880"/>
                  </a:ext>
                </a:extLst>
              </a:tr>
              <a:tr h="488561">
                <a:tc>
                  <a:txBody>
                    <a:bodyPr/>
                    <a:lstStyle/>
                    <a:p>
                      <a:pPr fontAlgn="t">
                        <a:buFont typeface="Arial" panose="020B0604020202020204" pitchFamily="34" charset="0"/>
                        <a:buChar char="•"/>
                      </a:pPr>
                      <a:r>
                        <a:rPr lang="vi-VN" sz="1000">
                          <a:effectLst/>
                        </a:rPr>
                        <a:t>Cardiac dysfunction, pericarditis, valvulitis, or coronary abnormalities (including echocardiographic findings or elevated troponin/BNP)</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905129677"/>
                  </a:ext>
                </a:extLst>
              </a:tr>
              <a:tr h="289094">
                <a:tc>
                  <a:txBody>
                    <a:bodyPr/>
                    <a:lstStyle/>
                    <a:p>
                      <a:pPr fontAlgn="t">
                        <a:buFont typeface="Arial" panose="020B0604020202020204" pitchFamily="34" charset="0"/>
                        <a:buChar char="•"/>
                      </a:pPr>
                      <a:r>
                        <a:rPr lang="en-US" sz="1000">
                          <a:effectLst/>
                        </a:rPr>
                        <a:t>Evidence of coagulopathy (prolonged PT or PTT; elevated D-dimer)</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23346557"/>
                  </a:ext>
                </a:extLst>
              </a:tr>
              <a:tr h="289094">
                <a:tc>
                  <a:txBody>
                    <a:bodyPr/>
                    <a:lstStyle/>
                    <a:p>
                      <a:pPr fontAlgn="t">
                        <a:buFont typeface="Arial" panose="020B0604020202020204" pitchFamily="34" charset="0"/>
                        <a:buChar char="•"/>
                      </a:pPr>
                      <a:r>
                        <a:rPr lang="vi-VN" sz="1000">
                          <a:effectLst/>
                        </a:rPr>
                        <a:t>Acute gastrointestinal symptoms (diarrhea, vomiting, or abdominal pain)</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986468037"/>
                  </a:ext>
                </a:extLst>
              </a:tr>
              <a:tr h="289094">
                <a:tc>
                  <a:txBody>
                    <a:bodyPr/>
                    <a:lstStyle/>
                    <a:p>
                      <a:pPr fontAlgn="t">
                        <a:buFont typeface="+mj-lt"/>
                        <a:buAutoNum type="arabicPeriod" startAt="4"/>
                      </a:pPr>
                      <a:r>
                        <a:rPr lang="en-US" sz="1000">
                          <a:effectLst/>
                        </a:rPr>
                        <a:t>Elevated markers of inflammation (eg, ESR, CRP, or procalcitonin)</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668590804"/>
                  </a:ext>
                </a:extLst>
              </a:tr>
              <a:tr h="488561">
                <a:tc>
                  <a:txBody>
                    <a:bodyPr/>
                    <a:lstStyle/>
                    <a:p>
                      <a:pPr fontAlgn="t">
                        <a:buFont typeface="+mj-lt"/>
                        <a:buAutoNum type="arabicPeriod" startAt="5"/>
                      </a:pPr>
                      <a:r>
                        <a:rPr lang="vi-VN" sz="1000">
                          <a:effectLst/>
                        </a:rPr>
                        <a:t>No other obvious microbial cause of inflammation, including bacterial sepsis and staphylococcal/streptococcal toxic shock syndromes</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116857156"/>
                  </a:ext>
                </a:extLst>
              </a:tr>
              <a:tr h="289094">
                <a:tc>
                  <a:txBody>
                    <a:bodyPr/>
                    <a:lstStyle/>
                    <a:p>
                      <a:pPr fontAlgn="t">
                        <a:buFont typeface="+mj-lt"/>
                        <a:buAutoNum type="arabicPeriod" startAt="6"/>
                      </a:pPr>
                      <a:r>
                        <a:rPr lang="vi-VN" sz="1000">
                          <a:effectLst/>
                        </a:rPr>
                        <a:t>Evidence of SARS-CoV-2 infection</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663610"/>
                  </a:ext>
                </a:extLst>
              </a:tr>
              <a:tr h="1086959">
                <a:tc>
                  <a:txBody>
                    <a:bodyPr/>
                    <a:lstStyle/>
                    <a:p>
                      <a:pPr fontAlgn="t">
                        <a:buFont typeface="Arial" panose="020B0604020202020204" pitchFamily="34" charset="0"/>
                        <a:buChar char="•"/>
                      </a:pPr>
                      <a:r>
                        <a:rPr lang="en-US" sz="1000" b="1" dirty="0">
                          <a:effectLst/>
                        </a:rPr>
                        <a:t>Any</a:t>
                      </a:r>
                      <a:r>
                        <a:rPr lang="en-US" sz="1000" dirty="0">
                          <a:effectLst/>
                        </a:rPr>
                        <a:t> of the following:</a:t>
                      </a:r>
                    </a:p>
                    <a:p>
                      <a:pPr marL="742950" lvl="1" indent="-285750" fontAlgn="t">
                        <a:buFont typeface="Arial" panose="020B0604020202020204" pitchFamily="34" charset="0"/>
                        <a:buChar char="•"/>
                      </a:pPr>
                      <a:r>
                        <a:rPr lang="en-US" sz="1000" dirty="0">
                          <a:effectLst/>
                        </a:rPr>
                        <a:t>Positive SARS-CoV-2 RT-PCR</a:t>
                      </a:r>
                    </a:p>
                    <a:p>
                      <a:pPr marL="742950" lvl="1" indent="-285750" fontAlgn="t">
                        <a:buFont typeface="Arial" panose="020B0604020202020204" pitchFamily="34" charset="0"/>
                        <a:buChar char="•"/>
                      </a:pPr>
                      <a:r>
                        <a:rPr lang="en-US" sz="1000" dirty="0">
                          <a:effectLst/>
                        </a:rPr>
                        <a:t>Positive serology</a:t>
                      </a:r>
                    </a:p>
                    <a:p>
                      <a:pPr marL="742950" lvl="1" indent="-285750" fontAlgn="t">
                        <a:buFont typeface="Arial" panose="020B0604020202020204" pitchFamily="34" charset="0"/>
                        <a:buChar char="•"/>
                      </a:pPr>
                      <a:r>
                        <a:rPr lang="en-US" sz="1000" dirty="0">
                          <a:effectLst/>
                        </a:rPr>
                        <a:t>Positive antigen test</a:t>
                      </a:r>
                    </a:p>
                    <a:p>
                      <a:pPr marL="742950" lvl="1" indent="-285750" fontAlgn="t">
                        <a:buFont typeface="Arial" panose="020B0604020202020204" pitchFamily="34" charset="0"/>
                        <a:buChar char="•"/>
                      </a:pPr>
                      <a:r>
                        <a:rPr lang="en-US" sz="1000" dirty="0">
                          <a:effectLst/>
                        </a:rPr>
                        <a:t>Contact with an individual with COVID-19</a:t>
                      </a:r>
                    </a:p>
                  </a:txBody>
                  <a:tcPr marL="31817" marR="31817" marT="15909" marB="1590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643870656"/>
                  </a:ext>
                </a:extLst>
              </a:tr>
            </a:tbl>
          </a:graphicData>
        </a:graphic>
      </p:graphicFrame>
      <p:sp>
        <p:nvSpPr>
          <p:cNvPr id="8" name="TextBox 7">
            <a:extLst>
              <a:ext uri="{FF2B5EF4-FFF2-40B4-BE49-F238E27FC236}">
                <a16:creationId xmlns:a16="http://schemas.microsoft.com/office/drawing/2014/main" id="{56FE7233-8BF6-7CD0-9E7E-D13388FA09B8}"/>
              </a:ext>
            </a:extLst>
          </p:cNvPr>
          <p:cNvSpPr txBox="1"/>
          <p:nvPr/>
        </p:nvSpPr>
        <p:spPr>
          <a:xfrm>
            <a:off x="0" y="6611779"/>
            <a:ext cx="12045803" cy="246221"/>
          </a:xfrm>
          <a:prstGeom prst="rect">
            <a:avLst/>
          </a:prstGeom>
          <a:noFill/>
        </p:spPr>
        <p:txBody>
          <a:bodyPr wrap="square">
            <a:spAutoFit/>
          </a:bodyPr>
          <a:lstStyle/>
          <a:p>
            <a:pPr algn="l">
              <a:buFont typeface="+mj-lt"/>
              <a:buAutoNum type="arabicPeriod"/>
            </a:pPr>
            <a:r>
              <a:rPr lang="en-US" sz="500" b="0" i="1" dirty="0">
                <a:solidFill>
                  <a:srgbClr val="757575"/>
                </a:solidFill>
                <a:effectLst/>
                <a:latin typeface="Tahoma" panose="020B0604030504040204" pitchFamily="34" charset="0"/>
                <a:ea typeface="Tahoma" panose="020B0604030504040204" pitchFamily="34" charset="0"/>
                <a:cs typeface="Tahoma" panose="020B0604030504040204" pitchFamily="34" charset="0"/>
              </a:rPr>
              <a:t>Centers for Disease Control and Prevention Health Alert Network (HAN). Multisystem Inflammatory Syndrome in Children (MIS-C) Associated with Coronavirus Disease 2019 (COVID-19). Available at: </a:t>
            </a:r>
            <a:r>
              <a:rPr lang="en-US" sz="500" b="0" i="1" u="none" strike="noStrike" dirty="0">
                <a:solidFill>
                  <a:srgbClr val="005B92"/>
                </a:solidFill>
                <a:effectLst/>
                <a:latin typeface="Tahoma" panose="020B0604030504040204" pitchFamily="34" charset="0"/>
                <a:ea typeface="Tahoma" panose="020B0604030504040204" pitchFamily="34" charset="0"/>
                <a:cs typeface="Tahoma" panose="020B0604030504040204" pitchFamily="34" charset="0"/>
                <a:hlinkClick r:id="rId3"/>
              </a:rPr>
              <a:t>https://emergency.cdc.gov/han/2020/han00432.asp</a:t>
            </a:r>
            <a:r>
              <a:rPr lang="en-US" sz="500" b="0" i="1" dirty="0">
                <a:solidFill>
                  <a:srgbClr val="757575"/>
                </a:solidFill>
                <a:effectLst/>
                <a:latin typeface="Tahoma" panose="020B0604030504040204" pitchFamily="34" charset="0"/>
                <a:ea typeface="Tahoma" panose="020B0604030504040204" pitchFamily="34" charset="0"/>
                <a:cs typeface="Tahoma" panose="020B0604030504040204" pitchFamily="34" charset="0"/>
              </a:rPr>
              <a:t> (Accessed on May 15, 2020).</a:t>
            </a:r>
          </a:p>
          <a:p>
            <a:pPr>
              <a:buFont typeface="+mj-lt"/>
              <a:buAutoNum type="arabicPeriod"/>
            </a:pPr>
            <a:r>
              <a:rPr lang="en-US" sz="500" b="0" i="1" dirty="0">
                <a:solidFill>
                  <a:srgbClr val="757575"/>
                </a:solidFill>
                <a:effectLst/>
                <a:latin typeface="Tahoma" panose="020B0604030504040204" pitchFamily="34" charset="0"/>
                <a:ea typeface="Tahoma" panose="020B0604030504040204" pitchFamily="34" charset="0"/>
                <a:cs typeface="Tahoma" panose="020B0604030504040204" pitchFamily="34" charset="0"/>
              </a:rPr>
              <a:t>World Health Organization. Multisystem inflammatory syndrome in children and adolescents with COVID-19: Scientific Brief. 2020. Available at: </a:t>
            </a:r>
            <a:r>
              <a:rPr lang="en-US" sz="500" b="0" i="1" u="none" strike="noStrike" dirty="0">
                <a:solidFill>
                  <a:srgbClr val="005B92"/>
                </a:solidFill>
                <a:effectLst/>
                <a:latin typeface="Tahoma" panose="020B0604030504040204" pitchFamily="34" charset="0"/>
                <a:ea typeface="Tahoma" panose="020B0604030504040204" pitchFamily="34" charset="0"/>
                <a:cs typeface="Tahoma" panose="020B0604030504040204" pitchFamily="34" charset="0"/>
                <a:hlinkClick r:id="rId4"/>
              </a:rPr>
              <a:t>https://www.who.int/publications-detail/multisystem-inflammatory-syndrome-in-children-and-adolescents-with-covid-19</a:t>
            </a:r>
            <a:r>
              <a:rPr lang="en-US" sz="500" b="0" i="1" dirty="0">
                <a:solidFill>
                  <a:srgbClr val="757575"/>
                </a:solidFill>
                <a:effectLst/>
                <a:latin typeface="Tahoma" panose="020B0604030504040204" pitchFamily="34" charset="0"/>
                <a:ea typeface="Tahoma" panose="020B0604030504040204" pitchFamily="34" charset="0"/>
                <a:cs typeface="Tahoma" panose="020B0604030504040204" pitchFamily="34" charset="0"/>
              </a:rPr>
              <a:t> (Accessed on May 17, 2020).</a:t>
            </a:r>
          </a:p>
        </p:txBody>
      </p:sp>
      <p:sp>
        <p:nvSpPr>
          <p:cNvPr id="7" name="Title 1">
            <a:extLst>
              <a:ext uri="{FF2B5EF4-FFF2-40B4-BE49-F238E27FC236}">
                <a16:creationId xmlns:a16="http://schemas.microsoft.com/office/drawing/2014/main" id="{BAA504A7-F5FF-D413-5ACC-D07F0F72C8EA}"/>
              </a:ext>
            </a:extLst>
          </p:cNvPr>
          <p:cNvSpPr txBox="1">
            <a:spLocks/>
          </p:cNvSpPr>
          <p:nvPr/>
        </p:nvSpPr>
        <p:spPr>
          <a:xfrm>
            <a:off x="1796441" y="68359"/>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en-US" dirty="0"/>
              <a:t>MIS-C</a:t>
            </a:r>
            <a:br>
              <a:rPr lang="en-US" sz="3600" dirty="0"/>
            </a:br>
            <a:endParaRPr lang="vi-VN" sz="2000" dirty="0"/>
          </a:p>
        </p:txBody>
      </p:sp>
    </p:spTree>
    <p:extLst>
      <p:ext uri="{BB962C8B-B14F-4D97-AF65-F5344CB8AC3E}">
        <p14:creationId xmlns:p14="http://schemas.microsoft.com/office/powerpoint/2010/main" val="38495594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C376A-530B-4DEE-6090-889670E29EEA}"/>
              </a:ext>
            </a:extLst>
          </p:cNvPr>
          <p:cNvSpPr>
            <a:spLocks noGrp="1"/>
          </p:cNvSpPr>
          <p:nvPr>
            <p:ph type="title"/>
          </p:nvPr>
        </p:nvSpPr>
        <p:spPr/>
        <p:txBody>
          <a:bodyPr>
            <a:normAutofit/>
          </a:bodyPr>
          <a:lstStyle/>
          <a:p>
            <a:r>
              <a:rPr lang="en-US" sz="3600" dirty="0"/>
              <a:t>MIS-C</a:t>
            </a:r>
            <a:br>
              <a:rPr lang="en-US" sz="3600" dirty="0"/>
            </a:br>
            <a:r>
              <a:rPr lang="en-US" sz="2000" dirty="0" err="1"/>
              <a:t>Tiêu</a:t>
            </a:r>
            <a:r>
              <a:rPr lang="en-US" sz="2000" dirty="0"/>
              <a:t> </a:t>
            </a:r>
            <a:r>
              <a:rPr lang="en-US" sz="2000" dirty="0" err="1"/>
              <a:t>chuẩn</a:t>
            </a:r>
            <a:r>
              <a:rPr lang="en-US" sz="2000" dirty="0"/>
              <a:t> </a:t>
            </a:r>
            <a:r>
              <a:rPr lang="en-US" sz="2000" dirty="0" err="1"/>
              <a:t>chẩn</a:t>
            </a:r>
            <a:r>
              <a:rPr lang="en-US" sz="2000" dirty="0"/>
              <a:t> </a:t>
            </a:r>
            <a:r>
              <a:rPr lang="en-US" sz="2000" dirty="0" err="1"/>
              <a:t>đoán</a:t>
            </a:r>
            <a:r>
              <a:rPr lang="en-US" sz="2000" dirty="0"/>
              <a:t> </a:t>
            </a:r>
            <a:r>
              <a:rPr lang="en-US" sz="2000" dirty="0" err="1"/>
              <a:t>của</a:t>
            </a:r>
            <a:r>
              <a:rPr lang="en-US" sz="2000" dirty="0"/>
              <a:t> </a:t>
            </a:r>
            <a:r>
              <a:rPr lang="en-US" sz="2000" dirty="0" err="1"/>
              <a:t>Bộ</a:t>
            </a:r>
            <a:r>
              <a:rPr lang="en-US" sz="2000" dirty="0"/>
              <a:t> Y </a:t>
            </a:r>
            <a:r>
              <a:rPr lang="en-US" sz="2000" dirty="0" err="1"/>
              <a:t>Tế</a:t>
            </a:r>
            <a:r>
              <a:rPr lang="en-US" sz="2000" dirty="0"/>
              <a:t> (</a:t>
            </a:r>
            <a:r>
              <a:rPr lang="vi-VN" sz="2000" b="0" dirty="0">
                <a:effectLst/>
                <a:latin typeface="Tahoma" panose="020B0604030504040204" pitchFamily="34" charset="0"/>
                <a:ea typeface="Tahoma" panose="020B0604030504040204" pitchFamily="34" charset="0"/>
                <a:cs typeface="Tahoma" panose="020B0604030504040204" pitchFamily="34" charset="0"/>
              </a:rPr>
              <a:t>405/QĐ-BYT</a:t>
            </a:r>
            <a:r>
              <a:rPr lang="en-US" sz="2000" dirty="0"/>
              <a:t> </a:t>
            </a:r>
            <a:r>
              <a:rPr lang="en-US" sz="2000" dirty="0" err="1"/>
              <a:t>tháng</a:t>
            </a:r>
            <a:r>
              <a:rPr lang="en-US" sz="2000" dirty="0"/>
              <a:t> 02/2022)</a:t>
            </a:r>
            <a:endParaRPr lang="vi-VN" sz="2000" dirty="0"/>
          </a:p>
        </p:txBody>
      </p:sp>
      <p:sp>
        <p:nvSpPr>
          <p:cNvPr id="5" name="TextBox 4">
            <a:extLst>
              <a:ext uri="{FF2B5EF4-FFF2-40B4-BE49-F238E27FC236}">
                <a16:creationId xmlns:a16="http://schemas.microsoft.com/office/drawing/2014/main" id="{A7E6F4A6-8FF0-954E-52E9-57C4360CF036}"/>
              </a:ext>
            </a:extLst>
          </p:cNvPr>
          <p:cNvSpPr txBox="1"/>
          <p:nvPr/>
        </p:nvSpPr>
        <p:spPr>
          <a:xfrm>
            <a:off x="206680" y="6385153"/>
            <a:ext cx="6096000" cy="215444"/>
          </a:xfrm>
          <a:prstGeom prst="rect">
            <a:avLst/>
          </a:prstGeom>
          <a:noFill/>
        </p:spPr>
        <p:txBody>
          <a:bodyPr wrap="square">
            <a:spAutoFit/>
          </a:bodyPr>
          <a:lstStyle/>
          <a:p>
            <a:r>
              <a:rPr lang="vi-VN" sz="800" i="1" dirty="0">
                <a:latin typeface="Tahoma" panose="020B0604030504040204" pitchFamily="34" charset="0"/>
                <a:ea typeface="Tahoma" panose="020B0604030504040204" pitchFamily="34" charset="0"/>
                <a:cs typeface="Tahoma" panose="020B0604030504040204" pitchFamily="34" charset="0"/>
              </a:rPr>
              <a:t>3. </a:t>
            </a:r>
            <a:r>
              <a:rPr lang="vi-VN" sz="800" b="0" i="1" dirty="0">
                <a:effectLst/>
                <a:latin typeface="Tahoma" panose="020B0604030504040204" pitchFamily="34" charset="0"/>
                <a:ea typeface="Tahoma" panose="020B0604030504040204" pitchFamily="34" charset="0"/>
                <a:cs typeface="Tahoma" panose="020B0604030504040204" pitchFamily="34" charset="0"/>
              </a:rPr>
              <a:t>Hướng dẫn chẩn đoán và điều trị COVID-19 ở trẻ em, Quyết định 405/QĐ-BYT ban hành 22/02/2022</a:t>
            </a:r>
          </a:p>
        </p:txBody>
      </p:sp>
      <p:sp>
        <p:nvSpPr>
          <p:cNvPr id="7" name="Content Placeholder 6">
            <a:extLst>
              <a:ext uri="{FF2B5EF4-FFF2-40B4-BE49-F238E27FC236}">
                <a16:creationId xmlns:a16="http://schemas.microsoft.com/office/drawing/2014/main" id="{0D219B9E-7C82-99F6-2883-73436A4167ED}"/>
              </a:ext>
            </a:extLst>
          </p:cNvPr>
          <p:cNvSpPr>
            <a:spLocks noGrp="1"/>
          </p:cNvSpPr>
          <p:nvPr>
            <p:ph idx="1"/>
          </p:nvPr>
        </p:nvSpPr>
        <p:spPr>
          <a:xfrm>
            <a:off x="838200" y="1755776"/>
            <a:ext cx="10515600" cy="4462992"/>
          </a:xfrm>
        </p:spPr>
        <p:txBody>
          <a:bodyPr>
            <a:normAutofit fontScale="62500" lnSpcReduction="20000"/>
          </a:bodyPr>
          <a:lstStyle/>
          <a:p>
            <a:pPr marL="457200" lvl="0" indent="-457200">
              <a:lnSpc>
                <a:spcPct val="150000"/>
              </a:lnSpc>
              <a:spcBef>
                <a:spcPts val="0"/>
              </a:spcBef>
              <a:buFont typeface="Wingdings" panose="05000000000000000000" pitchFamily="2" charset="2"/>
              <a:buChar char="Ø"/>
            </a:pPr>
            <a:r>
              <a:rPr lang="vi-VN" b="1" dirty="0">
                <a:latin typeface="Tahoma" panose="020B0604030504040204" pitchFamily="34" charset="0"/>
                <a:ea typeface="Tahoma" panose="020B0604030504040204" pitchFamily="34" charset="0"/>
                <a:cs typeface="Tahoma" panose="020B0604030504040204" pitchFamily="34" charset="0"/>
              </a:rPr>
              <a:t>Trẻ </a:t>
            </a:r>
            <a:r>
              <a:rPr lang="en-US" b="1" dirty="0">
                <a:latin typeface="Tahoma" panose="020B0604030504040204" pitchFamily="34" charset="0"/>
                <a:ea typeface="Tahoma" panose="020B0604030504040204" pitchFamily="34" charset="0"/>
                <a:cs typeface="Tahoma" panose="020B0604030504040204" pitchFamily="34" charset="0"/>
              </a:rPr>
              <a:t>1 </a:t>
            </a:r>
            <a:r>
              <a:rPr lang="en-US" b="1" dirty="0" err="1">
                <a:latin typeface="Tahoma" panose="020B0604030504040204" pitchFamily="34" charset="0"/>
                <a:ea typeface="Tahoma" panose="020B0604030504040204" pitchFamily="34" charset="0"/>
                <a:cs typeface="Tahoma" panose="020B0604030504040204" pitchFamily="34" charset="0"/>
              </a:rPr>
              <a:t>tháng</a:t>
            </a:r>
            <a:r>
              <a:rPr lang="vi-VN" b="1" dirty="0">
                <a:latin typeface="Tahoma" panose="020B0604030504040204" pitchFamily="34" charset="0"/>
                <a:ea typeface="Tahoma" panose="020B0604030504040204" pitchFamily="34" charset="0"/>
                <a:cs typeface="Tahoma" panose="020B0604030504040204" pitchFamily="34" charset="0"/>
              </a:rPr>
              <a:t>-21 tuổi có sốt ≥ 38</a:t>
            </a:r>
            <a:r>
              <a:rPr lang="vi-VN" b="1" baseline="30000" dirty="0">
                <a:latin typeface="Tahoma" panose="020B0604030504040204" pitchFamily="34" charset="0"/>
                <a:ea typeface="Tahoma" panose="020B0604030504040204" pitchFamily="34" charset="0"/>
                <a:cs typeface="Tahoma" panose="020B0604030504040204" pitchFamily="34" charset="0"/>
              </a:rPr>
              <a:t>0</a:t>
            </a:r>
            <a:r>
              <a:rPr lang="vi-VN" b="1" dirty="0">
                <a:latin typeface="Tahoma" panose="020B0604030504040204" pitchFamily="34" charset="0"/>
                <a:ea typeface="Tahoma" panose="020B0604030504040204" pitchFamily="34" charset="0"/>
                <a:cs typeface="Tahoma" panose="020B0604030504040204" pitchFamily="34" charset="0"/>
              </a:rPr>
              <a:t>C, sốt ≥ 1 ngày </a:t>
            </a:r>
          </a:p>
          <a:p>
            <a:pPr marL="457200" lvl="0" indent="-457200">
              <a:lnSpc>
                <a:spcPct val="150000"/>
              </a:lnSpc>
              <a:spcBef>
                <a:spcPts val="0"/>
              </a:spcBef>
              <a:buFont typeface="Wingdings" panose="05000000000000000000" pitchFamily="2" charset="2"/>
              <a:buChar char="Ø"/>
            </a:pPr>
            <a:r>
              <a:rPr lang="vi-VN" dirty="0">
                <a:latin typeface="Tahoma" panose="020B0604030504040204" pitchFamily="34" charset="0"/>
                <a:ea typeface="Tahoma" panose="020B0604030504040204" pitchFamily="34" charset="0"/>
                <a:cs typeface="Tahoma" panose="020B0604030504040204" pitchFamily="34" charset="0"/>
              </a:rPr>
              <a:t>VÀ </a:t>
            </a:r>
            <a:r>
              <a:rPr lang="vi-VN" b="1" dirty="0">
                <a:latin typeface="Tahoma" panose="020B0604030504040204" pitchFamily="34" charset="0"/>
                <a:ea typeface="Tahoma" panose="020B0604030504040204" pitchFamily="34" charset="0"/>
                <a:cs typeface="Tahoma" panose="020B0604030504040204" pitchFamily="34" charset="0"/>
              </a:rPr>
              <a:t>có ít nhất 2 trong các dấu hiệu</a:t>
            </a:r>
            <a:r>
              <a:rPr lang="vi-VN" dirty="0">
                <a:latin typeface="Tahoma" panose="020B0604030504040204" pitchFamily="34" charset="0"/>
                <a:ea typeface="Tahoma" panose="020B0604030504040204" pitchFamily="34" charset="0"/>
                <a:cs typeface="Tahoma" panose="020B0604030504040204" pitchFamily="34" charset="0"/>
              </a:rPr>
              <a:t> sau: </a:t>
            </a:r>
            <a:endParaRPr lang="vi-VN" dirty="0"/>
          </a:p>
          <a:p>
            <a:pPr marL="744538" indent="-287338">
              <a:lnSpc>
                <a:spcPct val="150000"/>
              </a:lnSpc>
              <a:spcBef>
                <a:spcPts val="0"/>
              </a:spcBef>
            </a:pPr>
            <a:r>
              <a:rPr lang="vi-VN" dirty="0">
                <a:latin typeface="Tahoma" panose="020B0604030504040204" pitchFamily="34" charset="0"/>
                <a:ea typeface="Tahoma" panose="020B0604030504040204" pitchFamily="34" charset="0"/>
                <a:cs typeface="Tahoma" panose="020B0604030504040204" pitchFamily="34" charset="0"/>
              </a:rPr>
              <a:t>Ban đỏ hoặc xung huyết giác mạc hoặc phù nề niêm mạc miệng, bàn tay, chân</a:t>
            </a:r>
            <a:r>
              <a:rPr lang="en-US" dirty="0">
                <a:solidFill>
                  <a:srgbClr val="FF0000"/>
                </a:solidFill>
              </a:rPr>
              <a:t>(+)</a:t>
            </a:r>
            <a:endParaRPr lang="vi-VN" dirty="0">
              <a:latin typeface="Tahoma" panose="020B0604030504040204" pitchFamily="34" charset="0"/>
              <a:ea typeface="Tahoma" panose="020B0604030504040204" pitchFamily="34" charset="0"/>
              <a:cs typeface="Tahoma" panose="020B0604030504040204" pitchFamily="34" charset="0"/>
            </a:endParaRPr>
          </a:p>
          <a:p>
            <a:pPr marL="744538" indent="-287338">
              <a:lnSpc>
                <a:spcPct val="150000"/>
              </a:lnSpc>
              <a:spcBef>
                <a:spcPts val="0"/>
              </a:spcBef>
            </a:pPr>
            <a:r>
              <a:rPr lang="vi-VN" dirty="0">
                <a:latin typeface="Tahoma" panose="020B0604030504040204" pitchFamily="34" charset="0"/>
                <a:ea typeface="Tahoma" panose="020B0604030504040204" pitchFamily="34" charset="0"/>
                <a:cs typeface="Tahoma" panose="020B0604030504040204" pitchFamily="34" charset="0"/>
              </a:rPr>
              <a:t>Hạ huyết áp hoặc sốc</a:t>
            </a:r>
            <a:r>
              <a:rPr lang="en-US" dirty="0">
                <a:latin typeface="Tahoma" panose="020B0604030504040204" pitchFamily="34" charset="0"/>
                <a:ea typeface="Tahoma" panose="020B0604030504040204" pitchFamily="34" charset="0"/>
                <a:cs typeface="Tahoma" panose="020B0604030504040204" pitchFamily="34" charset="0"/>
              </a:rPr>
              <a:t> </a:t>
            </a:r>
            <a:r>
              <a:rPr lang="en-US" dirty="0">
                <a:solidFill>
                  <a:srgbClr val="FF0000"/>
                </a:solidFill>
              </a:rPr>
              <a:t>(+)</a:t>
            </a:r>
            <a:endParaRPr lang="vi-VN" dirty="0">
              <a:latin typeface="Tahoma" panose="020B0604030504040204" pitchFamily="34" charset="0"/>
              <a:ea typeface="Tahoma" panose="020B0604030504040204" pitchFamily="34" charset="0"/>
              <a:cs typeface="Tahoma" panose="020B0604030504040204" pitchFamily="34" charset="0"/>
            </a:endParaRPr>
          </a:p>
          <a:p>
            <a:pPr marL="744538" lvl="0" indent="-287338">
              <a:lnSpc>
                <a:spcPct val="150000"/>
              </a:lnSpc>
              <a:spcBef>
                <a:spcPts val="0"/>
              </a:spcBef>
            </a:pPr>
            <a:r>
              <a:rPr lang="vi-VN" dirty="0">
                <a:latin typeface="Tahoma" panose="020B0604030504040204" pitchFamily="34" charset="0"/>
                <a:ea typeface="Tahoma" panose="020B0604030504040204" pitchFamily="34" charset="0"/>
                <a:cs typeface="Tahoma" panose="020B0604030504040204" pitchFamily="34" charset="0"/>
              </a:rPr>
              <a:t>Suy giảm chức năng tim, tổn thương màng tim, viêm màng ngoài tim, bất thường mạch vành xác định qua siêu âm, tăng proBNP, Troponin;</a:t>
            </a:r>
          </a:p>
          <a:p>
            <a:pPr marL="744538" lvl="0" indent="-287338">
              <a:lnSpc>
                <a:spcPct val="150000"/>
              </a:lnSpc>
              <a:spcBef>
                <a:spcPts val="0"/>
              </a:spcBef>
            </a:pPr>
            <a:r>
              <a:rPr lang="vi-VN" dirty="0">
                <a:latin typeface="Tahoma" panose="020B0604030504040204" pitchFamily="34" charset="0"/>
                <a:ea typeface="Tahoma" panose="020B0604030504040204" pitchFamily="34" charset="0"/>
                <a:cs typeface="Tahoma" panose="020B0604030504040204" pitchFamily="34" charset="0"/>
              </a:rPr>
              <a:t>Rối loạn đông máu (PT, APTT, D-dimer cao)</a:t>
            </a:r>
          </a:p>
          <a:p>
            <a:pPr marL="744538" indent="-287338">
              <a:lnSpc>
                <a:spcPct val="150000"/>
              </a:lnSpc>
              <a:spcBef>
                <a:spcPts val="0"/>
              </a:spcBef>
            </a:pPr>
            <a:r>
              <a:rPr lang="vi-VN" dirty="0">
                <a:latin typeface="Tahoma" panose="020B0604030504040204" pitchFamily="34" charset="0"/>
                <a:ea typeface="Tahoma" panose="020B0604030504040204" pitchFamily="34" charset="0"/>
                <a:cs typeface="Tahoma" panose="020B0604030504040204" pitchFamily="34" charset="0"/>
              </a:rPr>
              <a:t>Rối loạn tiêu hóa cấp tính (tiêu chảy, đau bụng, nôn)</a:t>
            </a:r>
            <a:r>
              <a:rPr lang="en-US" dirty="0">
                <a:latin typeface="Tahoma" panose="020B0604030504040204" pitchFamily="34" charset="0"/>
                <a:ea typeface="Tahoma" panose="020B0604030504040204" pitchFamily="34" charset="0"/>
                <a:cs typeface="Tahoma" panose="020B0604030504040204" pitchFamily="34" charset="0"/>
              </a:rPr>
              <a:t> </a:t>
            </a:r>
            <a:r>
              <a:rPr lang="en-US" dirty="0">
                <a:solidFill>
                  <a:srgbClr val="FF0000"/>
                </a:solidFill>
              </a:rPr>
              <a:t>(+)</a:t>
            </a:r>
            <a:endParaRPr lang="vi-VN" dirty="0">
              <a:latin typeface="Tahoma" panose="020B0604030504040204" pitchFamily="34" charset="0"/>
              <a:ea typeface="Tahoma" panose="020B0604030504040204" pitchFamily="34" charset="0"/>
              <a:cs typeface="Tahoma" panose="020B0604030504040204" pitchFamily="34" charset="0"/>
            </a:endParaRPr>
          </a:p>
          <a:p>
            <a:pPr marL="457200" lvl="0" indent="-457200">
              <a:lnSpc>
                <a:spcPct val="150000"/>
              </a:lnSpc>
              <a:spcBef>
                <a:spcPts val="0"/>
              </a:spcBef>
              <a:buFont typeface="Wingdings" panose="05000000000000000000" pitchFamily="2" charset="2"/>
              <a:buChar char="Ø"/>
            </a:pPr>
            <a:r>
              <a:rPr lang="vi-VN" dirty="0">
                <a:latin typeface="Tahoma" panose="020B0604030504040204" pitchFamily="34" charset="0"/>
                <a:ea typeface="Tahoma" panose="020B0604030504040204" pitchFamily="34" charset="0"/>
                <a:cs typeface="Tahoma" panose="020B0604030504040204" pitchFamily="34" charset="0"/>
              </a:rPr>
              <a:t>VÀ </a:t>
            </a:r>
            <a:r>
              <a:rPr lang="vi-VN" b="1" dirty="0">
                <a:latin typeface="Tahoma" panose="020B0604030504040204" pitchFamily="34" charset="0"/>
                <a:ea typeface="Tahoma" panose="020B0604030504040204" pitchFamily="34" charset="0"/>
                <a:cs typeface="Tahoma" panose="020B0604030504040204" pitchFamily="34" charset="0"/>
              </a:rPr>
              <a:t>có tăng các chỉ số viêm </a:t>
            </a:r>
            <a:r>
              <a:rPr lang="vi-VN" dirty="0">
                <a:latin typeface="Tahoma" panose="020B0604030504040204" pitchFamily="34" charset="0"/>
                <a:ea typeface="Tahoma" panose="020B0604030504040204" pitchFamily="34" charset="0"/>
                <a:cs typeface="Tahoma" panose="020B0604030504040204" pitchFamily="34" charset="0"/>
              </a:rPr>
              <a:t>(CRP ≥ 5 mg/L, máu lắng, procalcitonin)</a:t>
            </a:r>
          </a:p>
          <a:p>
            <a:pPr marL="457200" lvl="0" indent="-457200">
              <a:lnSpc>
                <a:spcPct val="150000"/>
              </a:lnSpc>
              <a:spcBef>
                <a:spcPts val="0"/>
              </a:spcBef>
              <a:buFont typeface="Wingdings" panose="05000000000000000000" pitchFamily="2" charset="2"/>
              <a:buChar char="Ø"/>
            </a:pPr>
            <a:r>
              <a:rPr lang="vi-VN" dirty="0">
                <a:latin typeface="Tahoma" panose="020B0604030504040204" pitchFamily="34" charset="0"/>
                <a:ea typeface="Tahoma" panose="020B0604030504040204" pitchFamily="34" charset="0"/>
                <a:cs typeface="Tahoma" panose="020B0604030504040204" pitchFamily="34" charset="0"/>
              </a:rPr>
              <a:t>VÀ </a:t>
            </a:r>
            <a:r>
              <a:rPr lang="vi-VN" b="1" dirty="0">
                <a:latin typeface="Tahoma" panose="020B0604030504040204" pitchFamily="34" charset="0"/>
                <a:ea typeface="Tahoma" panose="020B0604030504040204" pitchFamily="34" charset="0"/>
                <a:cs typeface="Tahoma" panose="020B0604030504040204" pitchFamily="34" charset="0"/>
              </a:rPr>
              <a:t>không do các căn nguyên nhiễm trùng khác</a:t>
            </a:r>
          </a:p>
          <a:p>
            <a:pPr marL="457200" lvl="0" indent="-457200">
              <a:lnSpc>
                <a:spcPct val="150000"/>
              </a:lnSpc>
              <a:spcBef>
                <a:spcPts val="0"/>
              </a:spcBef>
              <a:buFont typeface="Wingdings" panose="05000000000000000000" pitchFamily="2" charset="2"/>
              <a:buChar char="Ø"/>
            </a:pPr>
            <a:r>
              <a:rPr lang="vi-VN" dirty="0">
                <a:latin typeface="Tahoma" panose="020B0604030504040204" pitchFamily="34" charset="0"/>
                <a:ea typeface="Tahoma" panose="020B0604030504040204" pitchFamily="34" charset="0"/>
                <a:cs typeface="Tahoma" panose="020B0604030504040204" pitchFamily="34" charset="0"/>
              </a:rPr>
              <a:t>VÀ có </a:t>
            </a:r>
            <a:r>
              <a:rPr lang="vi-VN" b="1" dirty="0">
                <a:latin typeface="Tahoma" panose="020B0604030504040204" pitchFamily="34" charset="0"/>
                <a:ea typeface="Tahoma" panose="020B0604030504040204" pitchFamily="34" charset="0"/>
                <a:cs typeface="Tahoma" panose="020B0604030504040204" pitchFamily="34" charset="0"/>
              </a:rPr>
              <a:t>bằng chứng của nhiễm vi rút SARS-CoV-2 </a:t>
            </a:r>
            <a:r>
              <a:rPr lang="vi-VN" dirty="0">
                <a:latin typeface="Tahoma" panose="020B0604030504040204" pitchFamily="34" charset="0"/>
                <a:ea typeface="Tahoma" panose="020B0604030504040204" pitchFamily="34" charset="0"/>
                <a:cs typeface="Tahoma" panose="020B0604030504040204" pitchFamily="34" charset="0"/>
              </a:rPr>
              <a:t>hoặc </a:t>
            </a:r>
            <a:r>
              <a:rPr lang="vi-VN" b="1" dirty="0">
                <a:latin typeface="Tahoma" panose="020B0604030504040204" pitchFamily="34" charset="0"/>
                <a:ea typeface="Tahoma" panose="020B0604030504040204" pitchFamily="34" charset="0"/>
                <a:cs typeface="Tahoma" panose="020B0604030504040204" pitchFamily="34" charset="0"/>
              </a:rPr>
              <a:t>tiếp xúc gần </a:t>
            </a:r>
            <a:r>
              <a:rPr lang="vi-VN" dirty="0">
                <a:latin typeface="Tahoma" panose="020B0604030504040204" pitchFamily="34" charset="0"/>
                <a:ea typeface="Tahoma" panose="020B0604030504040204" pitchFamily="34" charset="0"/>
                <a:cs typeface="Tahoma" panose="020B0604030504040204" pitchFamily="34" charset="0"/>
              </a:rPr>
              <a:t>với người mắc COVID-19 trong vòng </a:t>
            </a:r>
            <a:r>
              <a:rPr lang="vi-VN" b="1" dirty="0">
                <a:latin typeface="Tahoma" panose="020B0604030504040204" pitchFamily="34" charset="0"/>
                <a:ea typeface="Tahoma" panose="020B0604030504040204" pitchFamily="34" charset="0"/>
                <a:cs typeface="Tahoma" panose="020B0604030504040204" pitchFamily="34" charset="0"/>
              </a:rPr>
              <a:t>2-6 tuần </a:t>
            </a:r>
            <a:r>
              <a:rPr lang="vi-VN" dirty="0">
                <a:latin typeface="Tahoma" panose="020B0604030504040204" pitchFamily="34" charset="0"/>
                <a:ea typeface="Tahoma" panose="020B0604030504040204" pitchFamily="34" charset="0"/>
                <a:cs typeface="Tahoma" panose="020B0604030504040204" pitchFamily="34" charset="0"/>
              </a:rPr>
              <a:t>(xét nghiệm RT-PCR hoặc kháng thể kháng SARS-CoV-2 dương tính).</a:t>
            </a:r>
          </a:p>
        </p:txBody>
      </p:sp>
    </p:spTree>
    <p:extLst>
      <p:ext uri="{BB962C8B-B14F-4D97-AF65-F5344CB8AC3E}">
        <p14:creationId xmlns:p14="http://schemas.microsoft.com/office/powerpoint/2010/main" val="35579815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DC29EE56-7B71-20F1-5BB5-2E3ECD1CEF20}"/>
              </a:ext>
            </a:extLst>
          </p:cNvPr>
          <p:cNvSpPr>
            <a:spLocks noChangeArrowheads="1"/>
          </p:cNvSpPr>
          <p:nvPr/>
        </p:nvSpPr>
        <p:spPr bwMode="auto">
          <a:xfrm>
            <a:off x="1334393" y="64693"/>
            <a:ext cx="10151974" cy="56417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0" rIns="0" bIns="12696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000" b="1" i="0" u="none" strike="noStrike" cap="none" normalizeH="0" baseline="0" dirty="0">
                <a:ln>
                  <a:noFill/>
                </a:ln>
                <a:solidFill>
                  <a:srgbClr val="333333"/>
                </a:solidFill>
                <a:effectLst/>
                <a:latin typeface="Tahoma" panose="020B0604030504040204" pitchFamily="34" charset="0"/>
                <a:ea typeface="Tahoma" panose="020B0604030504040204" pitchFamily="34" charset="0"/>
                <a:cs typeface="Tahoma" panose="020B0604030504040204" pitchFamily="34" charset="0"/>
              </a:rPr>
              <a:t>Distinguishing features of pediatric acute COVID-19, MIS-C, and KD</a:t>
            </a:r>
            <a:endParaRPr kumimoji="0" lang="vi-VN" altLang="vi-VN" sz="20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p:txBody>
      </p:sp>
      <p:graphicFrame>
        <p:nvGraphicFramePr>
          <p:cNvPr id="12" name="Table 11">
            <a:extLst>
              <a:ext uri="{FF2B5EF4-FFF2-40B4-BE49-F238E27FC236}">
                <a16:creationId xmlns:a16="http://schemas.microsoft.com/office/drawing/2014/main" id="{BA9AACAA-AE17-582E-58B2-D0435F5AAC79}"/>
              </a:ext>
            </a:extLst>
          </p:cNvPr>
          <p:cNvGraphicFramePr>
            <a:graphicFrameLocks noGrp="1"/>
          </p:cNvGraphicFramePr>
          <p:nvPr>
            <p:extLst>
              <p:ext uri="{D42A27DB-BD31-4B8C-83A1-F6EECF244321}">
                <p14:modId xmlns:p14="http://schemas.microsoft.com/office/powerpoint/2010/main" val="3805139645"/>
              </p:ext>
            </p:extLst>
          </p:nvPr>
        </p:nvGraphicFramePr>
        <p:xfrm>
          <a:off x="314826" y="806117"/>
          <a:ext cx="11562348" cy="5671379"/>
        </p:xfrm>
        <a:graphic>
          <a:graphicData uri="http://schemas.openxmlformats.org/drawingml/2006/table">
            <a:tbl>
              <a:tblPr/>
              <a:tblGrid>
                <a:gridCol w="2890587">
                  <a:extLst>
                    <a:ext uri="{9D8B030D-6E8A-4147-A177-3AD203B41FA5}">
                      <a16:colId xmlns:a16="http://schemas.microsoft.com/office/drawing/2014/main" val="3267126289"/>
                    </a:ext>
                  </a:extLst>
                </a:gridCol>
                <a:gridCol w="2890587">
                  <a:extLst>
                    <a:ext uri="{9D8B030D-6E8A-4147-A177-3AD203B41FA5}">
                      <a16:colId xmlns:a16="http://schemas.microsoft.com/office/drawing/2014/main" val="584737163"/>
                    </a:ext>
                  </a:extLst>
                </a:gridCol>
                <a:gridCol w="2890587">
                  <a:extLst>
                    <a:ext uri="{9D8B030D-6E8A-4147-A177-3AD203B41FA5}">
                      <a16:colId xmlns:a16="http://schemas.microsoft.com/office/drawing/2014/main" val="3434452235"/>
                    </a:ext>
                  </a:extLst>
                </a:gridCol>
                <a:gridCol w="2890587">
                  <a:extLst>
                    <a:ext uri="{9D8B030D-6E8A-4147-A177-3AD203B41FA5}">
                      <a16:colId xmlns:a16="http://schemas.microsoft.com/office/drawing/2014/main" val="1781919796"/>
                    </a:ext>
                  </a:extLst>
                </a:gridCol>
              </a:tblGrid>
              <a:tr h="291221">
                <a:tc>
                  <a:txBody>
                    <a:bodyPr/>
                    <a:lstStyle/>
                    <a:p>
                      <a:pPr algn="l" fontAlgn="auto"/>
                      <a:endParaRPr lang="vi-VN" sz="1200" b="1">
                        <a:effectLst/>
                        <a:latin typeface="Tahoma" panose="020B0604030504040204" pitchFamily="34" charset="0"/>
                        <a:ea typeface="Tahoma" panose="020B0604030504040204" pitchFamily="34" charset="0"/>
                        <a:cs typeface="Tahoma" panose="020B0604030504040204" pitchFamily="34" charset="0"/>
                      </a:endParaRPr>
                    </a:p>
                  </a:txBody>
                  <a:tcPr marL="35961" marR="35961" marT="17981" marB="17981" anchor="ctr">
                    <a:lnL>
                      <a:noFill/>
                    </a:lnL>
                    <a:lnR>
                      <a:noFill/>
                    </a:lnR>
                    <a:lnT>
                      <a:noFill/>
                    </a:lnT>
                    <a:lnB>
                      <a:noFill/>
                    </a:lnB>
                  </a:tcPr>
                </a:tc>
                <a:tc>
                  <a:txBody>
                    <a:bodyPr/>
                    <a:lstStyle/>
                    <a:p>
                      <a:pPr algn="l" fontAlgn="auto"/>
                      <a:r>
                        <a:rPr lang="vi-VN" sz="1200" b="1">
                          <a:effectLst/>
                          <a:latin typeface="Tahoma" panose="020B0604030504040204" pitchFamily="34" charset="0"/>
                          <a:ea typeface="Tahoma" panose="020B0604030504040204" pitchFamily="34" charset="0"/>
                          <a:cs typeface="Tahoma" panose="020B0604030504040204" pitchFamily="34" charset="0"/>
                        </a:rPr>
                        <a:t>Pediatric acute COVID-19</a:t>
                      </a:r>
                    </a:p>
                  </a:txBody>
                  <a:tcPr marL="35961" marR="35961" marT="17981" marB="17981" anchor="ctr">
                    <a:lnL>
                      <a:noFill/>
                    </a:lnL>
                    <a:lnR>
                      <a:noFill/>
                    </a:lnR>
                    <a:lnT>
                      <a:noFill/>
                    </a:lnT>
                    <a:lnB>
                      <a:noFill/>
                    </a:lnB>
                  </a:tcPr>
                </a:tc>
                <a:tc>
                  <a:txBody>
                    <a:bodyPr/>
                    <a:lstStyle/>
                    <a:p>
                      <a:pPr algn="l" fontAlgn="auto"/>
                      <a:r>
                        <a:rPr lang="vi-VN" sz="1200" b="1">
                          <a:effectLst/>
                          <a:latin typeface="Tahoma" panose="020B0604030504040204" pitchFamily="34" charset="0"/>
                          <a:ea typeface="Tahoma" panose="020B0604030504040204" pitchFamily="34" charset="0"/>
                          <a:cs typeface="Tahoma" panose="020B0604030504040204" pitchFamily="34" charset="0"/>
                        </a:rPr>
                        <a:t>MIS-C</a:t>
                      </a:r>
                    </a:p>
                  </a:txBody>
                  <a:tcPr marL="35961" marR="35961" marT="17981" marB="17981" anchor="ctr">
                    <a:lnL>
                      <a:noFill/>
                    </a:lnL>
                    <a:lnR>
                      <a:noFill/>
                    </a:lnR>
                    <a:lnT>
                      <a:noFill/>
                    </a:lnT>
                    <a:lnB>
                      <a:noFill/>
                    </a:lnB>
                  </a:tcPr>
                </a:tc>
                <a:tc>
                  <a:txBody>
                    <a:bodyPr/>
                    <a:lstStyle/>
                    <a:p>
                      <a:pPr algn="l" fontAlgn="auto"/>
                      <a:r>
                        <a:rPr lang="vi-VN" sz="1200" b="1">
                          <a:effectLst/>
                          <a:latin typeface="Tahoma" panose="020B0604030504040204" pitchFamily="34" charset="0"/>
                          <a:ea typeface="Tahoma" panose="020B0604030504040204" pitchFamily="34" charset="0"/>
                          <a:cs typeface="Tahoma" panose="020B0604030504040204" pitchFamily="34" charset="0"/>
                        </a:rPr>
                        <a:t>KD</a:t>
                      </a:r>
                    </a:p>
                  </a:txBody>
                  <a:tcPr marL="35961" marR="35961" marT="17981" marB="17981" anchor="ctr">
                    <a:lnL>
                      <a:noFill/>
                    </a:lnL>
                    <a:lnR>
                      <a:noFill/>
                    </a:lnR>
                    <a:lnT>
                      <a:noFill/>
                    </a:lnT>
                    <a:lnB>
                      <a:noFill/>
                    </a:lnB>
                  </a:tcPr>
                </a:tc>
                <a:extLst>
                  <a:ext uri="{0D108BD9-81ED-4DB2-BD59-A6C34878D82A}">
                    <a16:rowId xmlns:a16="http://schemas.microsoft.com/office/drawing/2014/main" val="3417024047"/>
                  </a:ext>
                </a:extLst>
              </a:tr>
              <a:tr h="166412">
                <a:tc gridSpan="4">
                  <a:txBody>
                    <a:bodyPr/>
                    <a:lstStyle/>
                    <a:p>
                      <a:pPr algn="l" fontAlgn="auto"/>
                      <a:r>
                        <a:rPr lang="vi-VN" sz="1200" b="1" dirty="0">
                          <a:effectLst/>
                          <a:latin typeface="Tahoma" panose="020B0604030504040204" pitchFamily="34" charset="0"/>
                          <a:ea typeface="Tahoma" panose="020B0604030504040204" pitchFamily="34" charset="0"/>
                          <a:cs typeface="Tahoma" panose="020B0604030504040204" pitchFamily="34" charset="0"/>
                        </a:rPr>
                        <a:t>Epidemiology</a:t>
                      </a:r>
                    </a:p>
                  </a:txBody>
                  <a:tcPr marL="35961" marR="35961" marT="17981" marB="17981" anchor="ctr">
                    <a:lnL>
                      <a:noFill/>
                    </a:lnL>
                    <a:lnR>
                      <a:noFill/>
                    </a:lnR>
                    <a:lnT>
                      <a:noFill/>
                    </a:lnT>
                    <a:lnB>
                      <a:noFill/>
                    </a:lnB>
                  </a:tcPr>
                </a:tc>
                <a:tc hMerge="1">
                  <a:txBody>
                    <a:bodyPr/>
                    <a:lstStyle/>
                    <a:p>
                      <a:endParaRPr lang="vi-VN"/>
                    </a:p>
                  </a:txBody>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875075787"/>
                  </a:ext>
                </a:extLst>
              </a:tr>
              <a:tr h="291221">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Age</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Any age</a:t>
                      </a:r>
                    </a:p>
                  </a:txBody>
                  <a:tcPr marL="35961" marR="35961" marT="17981" marB="17981" anchor="ctr">
                    <a:lnL>
                      <a:noFill/>
                    </a:lnL>
                    <a:lnR>
                      <a:noFill/>
                    </a:lnR>
                    <a:lnT>
                      <a:noFill/>
                    </a:lnT>
                    <a:lnB>
                      <a:noFill/>
                    </a:lnB>
                  </a:tcPr>
                </a:tc>
                <a:tc>
                  <a:txBody>
                    <a:bodyPr/>
                    <a:lstStyle/>
                    <a:p>
                      <a:pPr algn="l" fontAlgn="auto"/>
                      <a:r>
                        <a:rPr lang="vi-VN" sz="1200" b="0" dirty="0">
                          <a:solidFill>
                            <a:srgbClr val="FF0000"/>
                          </a:solidFill>
                          <a:effectLst/>
                          <a:latin typeface="Tahoma" panose="020B0604030504040204" pitchFamily="34" charset="0"/>
                          <a:ea typeface="Tahoma" panose="020B0604030504040204" pitchFamily="34" charset="0"/>
                          <a:cs typeface="Tahoma" panose="020B0604030504040204" pitchFamily="34" charset="0"/>
                        </a:rPr>
                        <a:t>Median age 9 years</a:t>
                      </a:r>
                    </a:p>
                  </a:txBody>
                  <a:tcPr marL="35961" marR="35961" marT="17981" marB="17981" anchor="ctr">
                    <a:lnL>
                      <a:noFill/>
                    </a:lnL>
                    <a:lnR>
                      <a:noFill/>
                    </a:lnR>
                    <a:lnT>
                      <a:noFill/>
                    </a:lnT>
                    <a:lnB>
                      <a:noFill/>
                    </a:lnB>
                  </a:tcPr>
                </a:tc>
                <a:tc>
                  <a:txBody>
                    <a:bodyPr/>
                    <a:lstStyle/>
                    <a:p>
                      <a:pPr algn="l" fontAlgn="auto"/>
                      <a:r>
                        <a:rPr lang="en-US" sz="1200" b="0" dirty="0">
                          <a:solidFill>
                            <a:srgbClr val="FF0000"/>
                          </a:solidFill>
                          <a:effectLst/>
                          <a:latin typeface="Tahoma" panose="020B0604030504040204" pitchFamily="34" charset="0"/>
                          <a:ea typeface="Tahoma" panose="020B0604030504040204" pitchFamily="34" charset="0"/>
                          <a:cs typeface="Tahoma" panose="020B0604030504040204" pitchFamily="34" charset="0"/>
                        </a:rPr>
                        <a:t>Median age 2 </a:t>
                      </a:r>
                      <a:r>
                        <a:rPr lang="en-US" sz="1200" b="0" dirty="0" err="1">
                          <a:solidFill>
                            <a:srgbClr val="FF0000"/>
                          </a:solidFill>
                          <a:effectLst/>
                          <a:latin typeface="Tahoma" panose="020B0604030504040204" pitchFamily="34" charset="0"/>
                          <a:ea typeface="Tahoma" panose="020B0604030504040204" pitchFamily="34" charset="0"/>
                          <a:cs typeface="Tahoma" panose="020B0604030504040204" pitchFamily="34" charset="0"/>
                        </a:rPr>
                        <a:t>yr</a:t>
                      </a:r>
                      <a:r>
                        <a:rPr lang="en-US" sz="1200" b="0" dirty="0">
                          <a:solidFill>
                            <a:srgbClr val="FF0000"/>
                          </a:solidFill>
                          <a:effectLst/>
                          <a:latin typeface="Tahoma" panose="020B0604030504040204" pitchFamily="34" charset="0"/>
                          <a:ea typeface="Tahoma" panose="020B0604030504040204" pitchFamily="34" charset="0"/>
                          <a:cs typeface="Tahoma" panose="020B0604030504040204" pitchFamily="34" charset="0"/>
                        </a:rPr>
                        <a:t>, peak age 10 months</a:t>
                      </a:r>
                    </a:p>
                  </a:txBody>
                  <a:tcPr marL="35961" marR="35961" marT="17981" marB="17981" anchor="ctr">
                    <a:lnL>
                      <a:noFill/>
                    </a:lnL>
                    <a:lnR>
                      <a:noFill/>
                    </a:lnR>
                    <a:lnT>
                      <a:noFill/>
                    </a:lnT>
                    <a:lnB>
                      <a:noFill/>
                    </a:lnB>
                  </a:tcPr>
                </a:tc>
                <a:extLst>
                  <a:ext uri="{0D108BD9-81ED-4DB2-BD59-A6C34878D82A}">
                    <a16:rowId xmlns:a16="http://schemas.microsoft.com/office/drawing/2014/main" val="3672177883"/>
                  </a:ext>
                </a:extLst>
              </a:tr>
              <a:tr h="291221">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Ethnicity</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Highest prevalence Black, LatinX</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Highest prevalence Black, LatinX</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Highest prevalence East Asian</a:t>
                      </a:r>
                    </a:p>
                  </a:txBody>
                  <a:tcPr marL="35961" marR="35961" marT="17981" marB="17981" anchor="ctr">
                    <a:lnL>
                      <a:noFill/>
                    </a:lnL>
                    <a:lnR>
                      <a:noFill/>
                    </a:lnR>
                    <a:lnT>
                      <a:noFill/>
                    </a:lnT>
                    <a:lnB>
                      <a:noFill/>
                    </a:lnB>
                  </a:tcPr>
                </a:tc>
                <a:extLst>
                  <a:ext uri="{0D108BD9-81ED-4DB2-BD59-A6C34878D82A}">
                    <a16:rowId xmlns:a16="http://schemas.microsoft.com/office/drawing/2014/main" val="2557578084"/>
                  </a:ext>
                </a:extLst>
              </a:tr>
              <a:tr h="291221">
                <a:tc>
                  <a:txBody>
                    <a:bodyPr/>
                    <a:lstStyle/>
                    <a:p>
                      <a:pPr algn="l" fontAlgn="auto"/>
                      <a:r>
                        <a:rPr lang="vi-VN" sz="1200" b="0" dirty="0">
                          <a:effectLst/>
                          <a:latin typeface="Tahoma" panose="020B0604030504040204" pitchFamily="34" charset="0"/>
                          <a:ea typeface="Tahoma" panose="020B0604030504040204" pitchFamily="34" charset="0"/>
                          <a:cs typeface="Tahoma" panose="020B0604030504040204" pitchFamily="34" charset="0"/>
                        </a:rPr>
                        <a:t>Seasonality/timing</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Any season</a:t>
                      </a:r>
                    </a:p>
                  </a:txBody>
                  <a:tcPr marL="35961" marR="35961" marT="17981" marB="17981" anchor="ctr">
                    <a:lnL>
                      <a:noFill/>
                    </a:lnL>
                    <a:lnR>
                      <a:noFill/>
                    </a:lnR>
                    <a:lnT>
                      <a:noFill/>
                    </a:lnT>
                    <a:lnB>
                      <a:noFill/>
                    </a:lnB>
                  </a:tcPr>
                </a:tc>
                <a:tc>
                  <a:txBody>
                    <a:bodyPr/>
                    <a:lstStyle/>
                    <a:p>
                      <a:pPr algn="l" fontAlgn="auto"/>
                      <a:r>
                        <a:rPr lang="en-US" sz="1200" b="0" dirty="0">
                          <a:effectLst/>
                          <a:latin typeface="Tahoma" panose="020B0604030504040204" pitchFamily="34" charset="0"/>
                          <a:ea typeface="Tahoma" panose="020B0604030504040204" pitchFamily="34" charset="0"/>
                          <a:cs typeface="Tahoma" panose="020B0604030504040204" pitchFamily="34" charset="0"/>
                        </a:rPr>
                        <a:t>Median of 4 weeks after acute COVID</a:t>
                      </a:r>
                    </a:p>
                  </a:txBody>
                  <a:tcPr marL="35961" marR="35961" marT="17981" marB="17981" anchor="ctr">
                    <a:lnL>
                      <a:noFill/>
                    </a:lnL>
                    <a:lnR>
                      <a:noFill/>
                    </a:lnR>
                    <a:lnT>
                      <a:noFill/>
                    </a:lnT>
                    <a:lnB>
                      <a:noFill/>
                    </a:lnB>
                  </a:tcPr>
                </a:tc>
                <a:tc>
                  <a:txBody>
                    <a:bodyPr/>
                    <a:lstStyle/>
                    <a:p>
                      <a:pPr algn="l" fontAlgn="auto"/>
                      <a:r>
                        <a:rPr lang="en-US" sz="1200" b="0">
                          <a:effectLst/>
                          <a:latin typeface="Tahoma" panose="020B0604030504040204" pitchFamily="34" charset="0"/>
                          <a:ea typeface="Tahoma" panose="020B0604030504040204" pitchFamily="34" charset="0"/>
                          <a:cs typeface="Tahoma" panose="020B0604030504040204" pitchFamily="34" charset="0"/>
                        </a:rPr>
                        <a:t>Peaks in winter-spring in temperate climates</a:t>
                      </a:r>
                    </a:p>
                  </a:txBody>
                  <a:tcPr marL="35961" marR="35961" marT="17981" marB="17981" anchor="ctr">
                    <a:lnL>
                      <a:noFill/>
                    </a:lnL>
                    <a:lnR>
                      <a:noFill/>
                    </a:lnR>
                    <a:lnT>
                      <a:noFill/>
                    </a:lnT>
                    <a:lnB>
                      <a:noFill/>
                    </a:lnB>
                  </a:tcPr>
                </a:tc>
                <a:extLst>
                  <a:ext uri="{0D108BD9-81ED-4DB2-BD59-A6C34878D82A}">
                    <a16:rowId xmlns:a16="http://schemas.microsoft.com/office/drawing/2014/main" val="1916978748"/>
                  </a:ext>
                </a:extLst>
              </a:tr>
              <a:tr h="291221">
                <a:tc>
                  <a:txBody>
                    <a:bodyPr/>
                    <a:lstStyle/>
                    <a:p>
                      <a:pPr algn="l" fontAlgn="auto"/>
                      <a:r>
                        <a:rPr lang="vi-VN" sz="1200" b="0" dirty="0">
                          <a:effectLst/>
                          <a:latin typeface="Tahoma" panose="020B0604030504040204" pitchFamily="34" charset="0"/>
                          <a:ea typeface="Tahoma" panose="020B0604030504040204" pitchFamily="34" charset="0"/>
                          <a:cs typeface="Tahoma" panose="020B0604030504040204" pitchFamily="34" charset="0"/>
                        </a:rPr>
                        <a:t>Association with SARS-CoV-2</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Etiologic agent</a:t>
                      </a:r>
                    </a:p>
                  </a:txBody>
                  <a:tcPr marL="35961" marR="35961" marT="17981" marB="17981" anchor="ctr">
                    <a:lnL>
                      <a:noFill/>
                    </a:lnL>
                    <a:lnR>
                      <a:noFill/>
                    </a:lnR>
                    <a:lnT>
                      <a:noFill/>
                    </a:lnT>
                    <a:lnB>
                      <a:noFill/>
                    </a:lnB>
                  </a:tcPr>
                </a:tc>
                <a:tc>
                  <a:txBody>
                    <a:bodyPr/>
                    <a:lstStyle/>
                    <a:p>
                      <a:pPr algn="l" fontAlgn="auto"/>
                      <a:r>
                        <a:rPr lang="en-US" sz="1200" b="0">
                          <a:effectLst/>
                          <a:latin typeface="Tahoma" panose="020B0604030504040204" pitchFamily="34" charset="0"/>
                          <a:ea typeface="Tahoma" panose="020B0604030504040204" pitchFamily="34" charset="0"/>
                          <a:cs typeface="Tahoma" panose="020B0604030504040204" pitchFamily="34" charset="0"/>
                        </a:rPr>
                        <a:t>Delayed presentation of SARS-CoV-2 infection</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Unrelated to SARS-CoV-2</a:t>
                      </a:r>
                    </a:p>
                  </a:txBody>
                  <a:tcPr marL="35961" marR="35961" marT="17981" marB="17981" anchor="ctr">
                    <a:lnL>
                      <a:noFill/>
                    </a:lnL>
                    <a:lnR>
                      <a:noFill/>
                    </a:lnR>
                    <a:lnT>
                      <a:noFill/>
                    </a:lnT>
                    <a:lnB>
                      <a:noFill/>
                    </a:lnB>
                  </a:tcPr>
                </a:tc>
                <a:extLst>
                  <a:ext uri="{0D108BD9-81ED-4DB2-BD59-A6C34878D82A}">
                    <a16:rowId xmlns:a16="http://schemas.microsoft.com/office/drawing/2014/main" val="1818263771"/>
                  </a:ext>
                </a:extLst>
              </a:tr>
              <a:tr h="166412">
                <a:tc gridSpan="4">
                  <a:txBody>
                    <a:bodyPr/>
                    <a:lstStyle/>
                    <a:p>
                      <a:pPr algn="l" fontAlgn="auto"/>
                      <a:r>
                        <a:rPr lang="vi-VN" sz="1200" b="1" dirty="0">
                          <a:effectLst/>
                          <a:latin typeface="Tahoma" panose="020B0604030504040204" pitchFamily="34" charset="0"/>
                          <a:ea typeface="Tahoma" panose="020B0604030504040204" pitchFamily="34" charset="0"/>
                          <a:cs typeface="Tahoma" panose="020B0604030504040204" pitchFamily="34" charset="0"/>
                        </a:rPr>
                        <a:t>Laboratory</a:t>
                      </a:r>
                    </a:p>
                  </a:txBody>
                  <a:tcPr marL="35961" marR="35961" marT="17981" marB="17981" anchor="ctr">
                    <a:lnL>
                      <a:noFill/>
                    </a:lnL>
                    <a:lnR>
                      <a:noFill/>
                    </a:lnR>
                    <a:lnT>
                      <a:noFill/>
                    </a:lnT>
                    <a:lnB>
                      <a:noFill/>
                    </a:lnB>
                  </a:tcPr>
                </a:tc>
                <a:tc hMerge="1">
                  <a:txBody>
                    <a:bodyPr/>
                    <a:lstStyle/>
                    <a:p>
                      <a:endParaRPr lang="vi-VN"/>
                    </a:p>
                  </a:txBody>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2486780454"/>
                  </a:ext>
                </a:extLst>
              </a:tr>
              <a:tr h="166412">
                <a:tc>
                  <a:txBody>
                    <a:bodyPr/>
                    <a:lstStyle/>
                    <a:p>
                      <a:pPr algn="l" fontAlgn="auto"/>
                      <a:endParaRPr lang="vi-VN" sz="1200" b="0">
                        <a:effectLst/>
                        <a:latin typeface="Tahoma" panose="020B0604030504040204" pitchFamily="34" charset="0"/>
                        <a:ea typeface="Tahoma" panose="020B0604030504040204" pitchFamily="34" charset="0"/>
                        <a:cs typeface="Tahoma" panose="020B0604030504040204" pitchFamily="34" charset="0"/>
                      </a:endParaRP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Mild lymphopenia</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Marked lymphopenia</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Lymphopenia rare</a:t>
                      </a:r>
                    </a:p>
                  </a:txBody>
                  <a:tcPr marL="35961" marR="35961" marT="17981" marB="17981" anchor="ctr">
                    <a:lnL>
                      <a:noFill/>
                    </a:lnL>
                    <a:lnR>
                      <a:noFill/>
                    </a:lnR>
                    <a:lnT>
                      <a:noFill/>
                    </a:lnT>
                    <a:lnB>
                      <a:noFill/>
                    </a:lnB>
                  </a:tcPr>
                </a:tc>
                <a:extLst>
                  <a:ext uri="{0D108BD9-81ED-4DB2-BD59-A6C34878D82A}">
                    <a16:rowId xmlns:a16="http://schemas.microsoft.com/office/drawing/2014/main" val="3009343636"/>
                  </a:ext>
                </a:extLst>
              </a:tr>
              <a:tr h="166412">
                <a:tc>
                  <a:txBody>
                    <a:bodyPr/>
                    <a:lstStyle/>
                    <a:p>
                      <a:pPr algn="l" fontAlgn="auto"/>
                      <a:endParaRPr lang="vi-VN" sz="1200" b="0">
                        <a:effectLst/>
                        <a:latin typeface="Tahoma" panose="020B0604030504040204" pitchFamily="34" charset="0"/>
                        <a:ea typeface="Tahoma" panose="020B0604030504040204" pitchFamily="34" charset="0"/>
                        <a:cs typeface="Tahoma" panose="020B0604030504040204" pitchFamily="34" charset="0"/>
                      </a:endParaRP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Mild thrombocytopenia</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Thrombocytopenia</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Thrombocytopenia rare</a:t>
                      </a:r>
                    </a:p>
                  </a:txBody>
                  <a:tcPr marL="35961" marR="35961" marT="17981" marB="17981" anchor="ctr">
                    <a:lnL>
                      <a:noFill/>
                    </a:lnL>
                    <a:lnR>
                      <a:noFill/>
                    </a:lnR>
                    <a:lnT>
                      <a:noFill/>
                    </a:lnT>
                    <a:lnB>
                      <a:noFill/>
                    </a:lnB>
                  </a:tcPr>
                </a:tc>
                <a:extLst>
                  <a:ext uri="{0D108BD9-81ED-4DB2-BD59-A6C34878D82A}">
                    <a16:rowId xmlns:a16="http://schemas.microsoft.com/office/drawing/2014/main" val="858127353"/>
                  </a:ext>
                </a:extLst>
              </a:tr>
              <a:tr h="291221">
                <a:tc>
                  <a:txBody>
                    <a:bodyPr/>
                    <a:lstStyle/>
                    <a:p>
                      <a:pPr algn="l" fontAlgn="auto"/>
                      <a:endParaRPr lang="vi-VN" sz="1200" b="0">
                        <a:effectLst/>
                        <a:latin typeface="Tahoma" panose="020B0604030504040204" pitchFamily="34" charset="0"/>
                        <a:ea typeface="Tahoma" panose="020B0604030504040204" pitchFamily="34" charset="0"/>
                        <a:cs typeface="Tahoma" panose="020B0604030504040204" pitchFamily="34" charset="0"/>
                      </a:endParaRPr>
                    </a:p>
                  </a:txBody>
                  <a:tcPr marL="35961" marR="35961" marT="17981" marB="17981" anchor="ctr">
                    <a:lnL>
                      <a:noFill/>
                    </a:lnL>
                    <a:lnR>
                      <a:noFill/>
                    </a:lnR>
                    <a:lnT>
                      <a:noFill/>
                    </a:lnT>
                    <a:lnB>
                      <a:noFill/>
                    </a:lnB>
                  </a:tcPr>
                </a:tc>
                <a:tc>
                  <a:txBody>
                    <a:bodyPr/>
                    <a:lstStyle/>
                    <a:p>
                      <a:pPr algn="l" fontAlgn="auto"/>
                      <a:r>
                        <a:rPr lang="en-US" sz="1200" b="0">
                          <a:effectLst/>
                          <a:latin typeface="Tahoma" panose="020B0604030504040204" pitchFamily="34" charset="0"/>
                          <a:ea typeface="Tahoma" panose="020B0604030504040204" pitchFamily="34" charset="0"/>
                          <a:cs typeface="Tahoma" panose="020B0604030504040204" pitchFamily="34" charset="0"/>
                        </a:rPr>
                        <a:t>Acute phase reactants may be elevated</a:t>
                      </a:r>
                    </a:p>
                  </a:txBody>
                  <a:tcPr marL="35961" marR="35961" marT="17981" marB="17981" anchor="ctr">
                    <a:lnL>
                      <a:noFill/>
                    </a:lnL>
                    <a:lnR>
                      <a:noFill/>
                    </a:lnR>
                    <a:lnT>
                      <a:noFill/>
                    </a:lnT>
                    <a:lnB>
                      <a:noFill/>
                    </a:lnB>
                  </a:tcPr>
                </a:tc>
                <a:tc>
                  <a:txBody>
                    <a:bodyPr/>
                    <a:lstStyle/>
                    <a:p>
                      <a:pPr algn="l" fontAlgn="auto"/>
                      <a:r>
                        <a:rPr lang="en-US" sz="1200" b="0" dirty="0">
                          <a:effectLst/>
                          <a:latin typeface="Tahoma" panose="020B0604030504040204" pitchFamily="34" charset="0"/>
                          <a:ea typeface="Tahoma" panose="020B0604030504040204" pitchFamily="34" charset="0"/>
                          <a:cs typeface="Tahoma" panose="020B0604030504040204" pitchFamily="34" charset="0"/>
                        </a:rPr>
                        <a:t>Very high levels acute phase reactants</a:t>
                      </a:r>
                    </a:p>
                  </a:txBody>
                  <a:tcPr marL="35961" marR="35961" marT="17981" marB="17981" anchor="ctr">
                    <a:lnL>
                      <a:noFill/>
                    </a:lnL>
                    <a:lnR>
                      <a:noFill/>
                    </a:lnR>
                    <a:lnT>
                      <a:noFill/>
                    </a:lnT>
                    <a:lnB>
                      <a:noFill/>
                    </a:lnB>
                  </a:tcPr>
                </a:tc>
                <a:tc>
                  <a:txBody>
                    <a:bodyPr/>
                    <a:lstStyle/>
                    <a:p>
                      <a:pPr algn="l" fontAlgn="auto"/>
                      <a:r>
                        <a:rPr lang="en-US" sz="1200" b="0">
                          <a:effectLst/>
                          <a:latin typeface="Tahoma" panose="020B0604030504040204" pitchFamily="34" charset="0"/>
                          <a:ea typeface="Tahoma" panose="020B0604030504040204" pitchFamily="34" charset="0"/>
                          <a:cs typeface="Tahoma" panose="020B0604030504040204" pitchFamily="34" charset="0"/>
                        </a:rPr>
                        <a:t>High levels of acute phase reactants</a:t>
                      </a:r>
                    </a:p>
                  </a:txBody>
                  <a:tcPr marL="35961" marR="35961" marT="17981" marB="17981" anchor="ctr">
                    <a:lnL>
                      <a:noFill/>
                    </a:lnL>
                    <a:lnR>
                      <a:noFill/>
                    </a:lnR>
                    <a:lnT>
                      <a:noFill/>
                    </a:lnT>
                    <a:lnB>
                      <a:noFill/>
                    </a:lnB>
                  </a:tcPr>
                </a:tc>
                <a:extLst>
                  <a:ext uri="{0D108BD9-81ED-4DB2-BD59-A6C34878D82A}">
                    <a16:rowId xmlns:a16="http://schemas.microsoft.com/office/drawing/2014/main" val="2635594445"/>
                  </a:ext>
                </a:extLst>
              </a:tr>
              <a:tr h="416030">
                <a:tc>
                  <a:txBody>
                    <a:bodyPr/>
                    <a:lstStyle/>
                    <a:p>
                      <a:pPr algn="l" fontAlgn="auto"/>
                      <a:endParaRPr lang="vi-VN" sz="1200" b="0">
                        <a:effectLst/>
                        <a:latin typeface="Tahoma" panose="020B0604030504040204" pitchFamily="34" charset="0"/>
                        <a:ea typeface="Tahoma" panose="020B0604030504040204" pitchFamily="34" charset="0"/>
                        <a:cs typeface="Tahoma" panose="020B0604030504040204" pitchFamily="34" charset="0"/>
                      </a:endParaRP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Normal troponin</a:t>
                      </a:r>
                    </a:p>
                  </a:txBody>
                  <a:tcPr marL="35961" marR="35961" marT="17981" marB="17981" anchor="ctr">
                    <a:lnL>
                      <a:noFill/>
                    </a:lnL>
                    <a:lnR>
                      <a:noFill/>
                    </a:lnR>
                    <a:lnT>
                      <a:noFill/>
                    </a:lnT>
                    <a:lnB>
                      <a:noFill/>
                    </a:lnB>
                  </a:tcPr>
                </a:tc>
                <a:tc>
                  <a:txBody>
                    <a:bodyPr/>
                    <a:lstStyle/>
                    <a:p>
                      <a:pPr algn="l" fontAlgn="auto"/>
                      <a:r>
                        <a:rPr lang="en-US" sz="1200" b="0" dirty="0">
                          <a:effectLst/>
                          <a:latin typeface="Tahoma" panose="020B0604030504040204" pitchFamily="34" charset="0"/>
                          <a:ea typeface="Tahoma" panose="020B0604030504040204" pitchFamily="34" charset="0"/>
                          <a:cs typeface="Tahoma" panose="020B0604030504040204" pitchFamily="34" charset="0"/>
                        </a:rPr>
                        <a:t>Elevated troponin in cases with severe myocardial dysfunction</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Normal troponin</a:t>
                      </a:r>
                    </a:p>
                  </a:txBody>
                  <a:tcPr marL="35961" marR="35961" marT="17981" marB="17981" anchor="ctr">
                    <a:lnL>
                      <a:noFill/>
                    </a:lnL>
                    <a:lnR>
                      <a:noFill/>
                    </a:lnR>
                    <a:lnT>
                      <a:noFill/>
                    </a:lnT>
                    <a:lnB>
                      <a:noFill/>
                    </a:lnB>
                  </a:tcPr>
                </a:tc>
                <a:extLst>
                  <a:ext uri="{0D108BD9-81ED-4DB2-BD59-A6C34878D82A}">
                    <a16:rowId xmlns:a16="http://schemas.microsoft.com/office/drawing/2014/main" val="3496839446"/>
                  </a:ext>
                </a:extLst>
              </a:tr>
              <a:tr h="166412">
                <a:tc gridSpan="4">
                  <a:txBody>
                    <a:bodyPr/>
                    <a:lstStyle/>
                    <a:p>
                      <a:pPr algn="l" fontAlgn="auto"/>
                      <a:r>
                        <a:rPr lang="vi-VN" sz="1200" b="1" dirty="0">
                          <a:effectLst/>
                          <a:latin typeface="Tahoma" panose="020B0604030504040204" pitchFamily="34" charset="0"/>
                          <a:ea typeface="Tahoma" panose="020B0604030504040204" pitchFamily="34" charset="0"/>
                          <a:cs typeface="Tahoma" panose="020B0604030504040204" pitchFamily="34" charset="0"/>
                        </a:rPr>
                        <a:t>Clinical features</a:t>
                      </a:r>
                    </a:p>
                  </a:txBody>
                  <a:tcPr marL="35961" marR="35961" marT="17981" marB="17981" anchor="ctr">
                    <a:lnL>
                      <a:noFill/>
                    </a:lnL>
                    <a:lnR>
                      <a:noFill/>
                    </a:lnR>
                    <a:lnT>
                      <a:noFill/>
                    </a:lnT>
                    <a:lnB>
                      <a:noFill/>
                    </a:lnB>
                  </a:tcPr>
                </a:tc>
                <a:tc hMerge="1">
                  <a:txBody>
                    <a:bodyPr/>
                    <a:lstStyle/>
                    <a:p>
                      <a:endParaRPr lang="vi-VN"/>
                    </a:p>
                  </a:txBody>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404267616"/>
                  </a:ext>
                </a:extLst>
              </a:tr>
              <a:tr h="291221">
                <a:tc>
                  <a:txBody>
                    <a:bodyPr/>
                    <a:lstStyle/>
                    <a:p>
                      <a:pPr algn="l" fontAlgn="auto"/>
                      <a:r>
                        <a:rPr lang="en-US" sz="1200" b="0">
                          <a:effectLst/>
                          <a:latin typeface="Tahoma" panose="020B0604030504040204" pitchFamily="34" charset="0"/>
                          <a:ea typeface="Tahoma" panose="020B0604030504040204" pitchFamily="34" charset="0"/>
                          <a:cs typeface="Tahoma" panose="020B0604030504040204" pitchFamily="34" charset="0"/>
                        </a:rPr>
                        <a:t>Organ/tissue most significantly affected</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Lung</a:t>
                      </a:r>
                    </a:p>
                  </a:txBody>
                  <a:tcPr marL="35961" marR="35961" marT="17981" marB="17981" anchor="ctr">
                    <a:lnL>
                      <a:noFill/>
                    </a:lnL>
                    <a:lnR>
                      <a:noFill/>
                    </a:lnR>
                    <a:lnT>
                      <a:noFill/>
                    </a:lnT>
                    <a:lnB>
                      <a:noFill/>
                    </a:lnB>
                  </a:tcPr>
                </a:tc>
                <a:tc>
                  <a:txBody>
                    <a:bodyPr/>
                    <a:lstStyle/>
                    <a:p>
                      <a:pPr algn="l" fontAlgn="auto"/>
                      <a:r>
                        <a:rPr lang="vi-VN" sz="1200" b="0" dirty="0">
                          <a:solidFill>
                            <a:srgbClr val="FF0000"/>
                          </a:solidFill>
                          <a:effectLst/>
                          <a:latin typeface="Tahoma" panose="020B0604030504040204" pitchFamily="34" charset="0"/>
                          <a:ea typeface="Tahoma" panose="020B0604030504040204" pitchFamily="34" charset="0"/>
                          <a:cs typeface="Tahoma" panose="020B0604030504040204" pitchFamily="34" charset="0"/>
                        </a:rPr>
                        <a:t>Myocardium and GI tract</a:t>
                      </a:r>
                    </a:p>
                  </a:txBody>
                  <a:tcPr marL="35961" marR="35961" marT="17981" marB="17981" anchor="ctr">
                    <a:lnL>
                      <a:noFill/>
                    </a:lnL>
                    <a:lnR>
                      <a:noFill/>
                    </a:lnR>
                    <a:lnT>
                      <a:noFill/>
                    </a:lnT>
                    <a:lnB>
                      <a:noFill/>
                    </a:lnB>
                  </a:tcPr>
                </a:tc>
                <a:tc>
                  <a:txBody>
                    <a:bodyPr/>
                    <a:lstStyle/>
                    <a:p>
                      <a:pPr algn="l" fontAlgn="auto"/>
                      <a:r>
                        <a:rPr lang="vi-VN" sz="1200" b="0" dirty="0">
                          <a:solidFill>
                            <a:srgbClr val="FF0000"/>
                          </a:solidFill>
                          <a:effectLst/>
                          <a:latin typeface="Tahoma" panose="020B0604030504040204" pitchFamily="34" charset="0"/>
                          <a:ea typeface="Tahoma" panose="020B0604030504040204" pitchFamily="34" charset="0"/>
                          <a:cs typeface="Tahoma" panose="020B0604030504040204" pitchFamily="34" charset="0"/>
                        </a:rPr>
                        <a:t>Coronary arteries</a:t>
                      </a:r>
                    </a:p>
                  </a:txBody>
                  <a:tcPr marL="35961" marR="35961" marT="17981" marB="17981" anchor="ctr">
                    <a:lnL>
                      <a:noFill/>
                    </a:lnL>
                    <a:lnR>
                      <a:noFill/>
                    </a:lnR>
                    <a:lnT>
                      <a:noFill/>
                    </a:lnT>
                    <a:lnB>
                      <a:noFill/>
                    </a:lnB>
                  </a:tcPr>
                </a:tc>
                <a:extLst>
                  <a:ext uri="{0D108BD9-81ED-4DB2-BD59-A6C34878D82A}">
                    <a16:rowId xmlns:a16="http://schemas.microsoft.com/office/drawing/2014/main" val="3426240560"/>
                  </a:ext>
                </a:extLst>
              </a:tr>
              <a:tr h="915266">
                <a:tc>
                  <a:txBody>
                    <a:bodyPr/>
                    <a:lstStyle/>
                    <a:p>
                      <a:pPr algn="l" fontAlgn="auto"/>
                      <a:r>
                        <a:rPr lang="en-US" sz="1200" b="0">
                          <a:effectLst/>
                          <a:latin typeface="Tahoma" panose="020B0604030504040204" pitchFamily="34" charset="0"/>
                          <a:ea typeface="Tahoma" panose="020B0604030504040204" pitchFamily="34" charset="0"/>
                          <a:cs typeface="Tahoma" panose="020B0604030504040204" pitchFamily="34" charset="0"/>
                        </a:rPr>
                        <a:t>Timing and prevalence of coronary artery dilation</a:t>
                      </a:r>
                    </a:p>
                  </a:txBody>
                  <a:tcPr marL="35961" marR="35961" marT="17981" marB="17981" anchor="ctr">
                    <a:lnL>
                      <a:noFill/>
                    </a:lnL>
                    <a:lnR>
                      <a:noFill/>
                    </a:lnR>
                    <a:lnT>
                      <a:noFill/>
                    </a:lnT>
                    <a:lnB>
                      <a:noFill/>
                    </a:lnB>
                  </a:tcPr>
                </a:tc>
                <a:tc>
                  <a:txBody>
                    <a:bodyPr/>
                    <a:lstStyle/>
                    <a:p>
                      <a:pPr algn="l" fontAlgn="auto"/>
                      <a:r>
                        <a:rPr lang="vi-VN" sz="1200" b="0">
                          <a:effectLst/>
                          <a:latin typeface="Tahoma" panose="020B0604030504040204" pitchFamily="34" charset="0"/>
                          <a:ea typeface="Tahoma" panose="020B0604030504040204" pitchFamily="34" charset="0"/>
                          <a:cs typeface="Tahoma" panose="020B0604030504040204" pitchFamily="34" charset="0"/>
                        </a:rPr>
                        <a:t>Not applicable</a:t>
                      </a:r>
                    </a:p>
                  </a:txBody>
                  <a:tcPr marL="35961" marR="35961" marT="17981" marB="17981" anchor="ctr">
                    <a:lnL>
                      <a:noFill/>
                    </a:lnL>
                    <a:lnR>
                      <a:noFill/>
                    </a:lnR>
                    <a:lnT>
                      <a:noFill/>
                    </a:lnT>
                    <a:lnB>
                      <a:noFill/>
                    </a:lnB>
                  </a:tcPr>
                </a:tc>
                <a:tc>
                  <a:txBody>
                    <a:bodyPr/>
                    <a:lstStyle/>
                    <a:p>
                      <a:pPr algn="l" fontAlgn="auto"/>
                      <a:r>
                        <a:rPr lang="en-US" sz="1200" b="0" dirty="0">
                          <a:effectLst/>
                          <a:latin typeface="Tahoma" panose="020B0604030504040204" pitchFamily="34" charset="0"/>
                          <a:ea typeface="Tahoma" panose="020B0604030504040204" pitchFamily="34" charset="0"/>
                          <a:cs typeface="Tahoma" panose="020B0604030504040204" pitchFamily="34" charset="0"/>
                        </a:rPr>
                        <a:t>Up to 20% in acute febrile phase, normalizes within 2–3 months or sooner</a:t>
                      </a:r>
                    </a:p>
                  </a:txBody>
                  <a:tcPr marL="35961" marR="35961" marT="17981" marB="17981" anchor="ctr">
                    <a:lnL>
                      <a:noFill/>
                    </a:lnL>
                    <a:lnR>
                      <a:noFill/>
                    </a:lnR>
                    <a:lnT>
                      <a:noFill/>
                    </a:lnT>
                    <a:lnB>
                      <a:noFill/>
                    </a:lnB>
                  </a:tcPr>
                </a:tc>
                <a:tc>
                  <a:txBody>
                    <a:bodyPr/>
                    <a:lstStyle/>
                    <a:p>
                      <a:pPr algn="l" fontAlgn="auto"/>
                      <a:r>
                        <a:rPr lang="en-US" sz="1200" b="0">
                          <a:effectLst/>
                          <a:latin typeface="Tahoma" panose="020B0604030504040204" pitchFamily="34" charset="0"/>
                          <a:ea typeface="Tahoma" panose="020B0604030504040204" pitchFamily="34" charset="0"/>
                          <a:cs typeface="Tahoma" panose="020B0604030504040204" pitchFamily="34" charset="0"/>
                        </a:rPr>
                        <a:t>30% in untreated, 5% in treated patients (higher in infants), peaks at ~ 4 weeks after fever onset, more severe aneurysms persist indefinitely</a:t>
                      </a:r>
                    </a:p>
                  </a:txBody>
                  <a:tcPr marL="35961" marR="35961" marT="17981" marB="17981" anchor="ctr">
                    <a:lnL>
                      <a:noFill/>
                    </a:lnL>
                    <a:lnR>
                      <a:noFill/>
                    </a:lnR>
                    <a:lnT>
                      <a:noFill/>
                    </a:lnT>
                    <a:lnB>
                      <a:noFill/>
                    </a:lnB>
                  </a:tcPr>
                </a:tc>
                <a:extLst>
                  <a:ext uri="{0D108BD9-81ED-4DB2-BD59-A6C34878D82A}">
                    <a16:rowId xmlns:a16="http://schemas.microsoft.com/office/drawing/2014/main" val="1535709534"/>
                  </a:ext>
                </a:extLst>
              </a:tr>
              <a:tr h="166412">
                <a:tc gridSpan="4">
                  <a:txBody>
                    <a:bodyPr/>
                    <a:lstStyle/>
                    <a:p>
                      <a:pPr algn="l" fontAlgn="auto"/>
                      <a:r>
                        <a:rPr lang="vi-VN" sz="1200" b="1" dirty="0">
                          <a:effectLst/>
                          <a:latin typeface="Tahoma" panose="020B0604030504040204" pitchFamily="34" charset="0"/>
                          <a:ea typeface="Tahoma" panose="020B0604030504040204" pitchFamily="34" charset="0"/>
                          <a:cs typeface="Tahoma" panose="020B0604030504040204" pitchFamily="34" charset="0"/>
                        </a:rPr>
                        <a:t>Cardiovascular pathology</a:t>
                      </a:r>
                    </a:p>
                  </a:txBody>
                  <a:tcPr marL="35961" marR="35961" marT="17981" marB="17981" anchor="ctr">
                    <a:lnL>
                      <a:noFill/>
                    </a:lnL>
                    <a:lnR>
                      <a:noFill/>
                    </a:lnR>
                    <a:lnT>
                      <a:noFill/>
                    </a:lnT>
                    <a:lnB>
                      <a:noFill/>
                    </a:lnB>
                  </a:tcPr>
                </a:tc>
                <a:tc hMerge="1">
                  <a:txBody>
                    <a:bodyPr/>
                    <a:lstStyle/>
                    <a:p>
                      <a:endParaRPr lang="vi-VN"/>
                    </a:p>
                  </a:txBody>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2317726057"/>
                  </a:ext>
                </a:extLst>
              </a:tr>
              <a:tr h="665649">
                <a:tc>
                  <a:txBody>
                    <a:bodyPr/>
                    <a:lstStyle/>
                    <a:p>
                      <a:pPr algn="l" fontAlgn="auto"/>
                      <a:endParaRPr lang="vi-VN" sz="1200" b="0">
                        <a:effectLst/>
                        <a:latin typeface="Tahoma" panose="020B0604030504040204" pitchFamily="34" charset="0"/>
                        <a:ea typeface="Tahoma" panose="020B0604030504040204" pitchFamily="34" charset="0"/>
                        <a:cs typeface="Tahoma" panose="020B0604030504040204" pitchFamily="34" charset="0"/>
                      </a:endParaRPr>
                    </a:p>
                  </a:txBody>
                  <a:tcPr marL="35961" marR="35961" marT="17981" marB="17981" anchor="ctr">
                    <a:lnL>
                      <a:noFill/>
                    </a:lnL>
                    <a:lnR>
                      <a:noFill/>
                    </a:lnR>
                    <a:lnT>
                      <a:noFill/>
                    </a:lnT>
                    <a:lnB>
                      <a:noFill/>
                    </a:lnB>
                  </a:tcPr>
                </a:tc>
                <a:tc>
                  <a:txBody>
                    <a:bodyPr/>
                    <a:lstStyle/>
                    <a:p>
                      <a:pPr algn="l" fontAlgn="auto"/>
                      <a:r>
                        <a:rPr lang="en-US" sz="1200" b="0" dirty="0">
                          <a:effectLst/>
                          <a:latin typeface="Tahoma" panose="020B0604030504040204" pitchFamily="34" charset="0"/>
                          <a:ea typeface="Tahoma" panose="020B0604030504040204" pitchFamily="34" charset="0"/>
                          <a:cs typeface="Tahoma" panose="020B0604030504040204" pitchFamily="34" charset="0"/>
                        </a:rPr>
                        <a:t>Thrombosis, </a:t>
                      </a:r>
                      <a:r>
                        <a:rPr lang="en-US" sz="1200" b="0" dirty="0" err="1">
                          <a:effectLst/>
                          <a:latin typeface="Tahoma" panose="020B0604030504040204" pitchFamily="34" charset="0"/>
                          <a:ea typeface="Tahoma" panose="020B0604030504040204" pitchFamily="34" charset="0"/>
                          <a:cs typeface="Tahoma" panose="020B0604030504040204" pitchFamily="34" charset="0"/>
                        </a:rPr>
                        <a:t>endotheliitis</a:t>
                      </a:r>
                      <a:r>
                        <a:rPr lang="en-US" sz="1200" b="0" dirty="0">
                          <a:effectLst/>
                          <a:latin typeface="Tahoma" panose="020B0604030504040204" pitchFamily="34" charset="0"/>
                          <a:ea typeface="Tahoma" panose="020B0604030504040204" pitchFamily="34" charset="0"/>
                          <a:cs typeface="Tahoma" panose="020B0604030504040204" pitchFamily="34" charset="0"/>
                        </a:rPr>
                        <a:t>, myocarditis, without evidence of SARS-CoV-2 RNA or antigen in the heart</a:t>
                      </a:r>
                    </a:p>
                  </a:txBody>
                  <a:tcPr marL="35961" marR="35961" marT="17981" marB="17981" anchor="ctr">
                    <a:lnL>
                      <a:noFill/>
                    </a:lnL>
                    <a:lnR>
                      <a:noFill/>
                    </a:lnR>
                    <a:lnT>
                      <a:noFill/>
                    </a:lnT>
                    <a:lnB>
                      <a:noFill/>
                    </a:lnB>
                  </a:tcPr>
                </a:tc>
                <a:tc>
                  <a:txBody>
                    <a:bodyPr/>
                    <a:lstStyle/>
                    <a:p>
                      <a:pPr algn="l" fontAlgn="auto"/>
                      <a:r>
                        <a:rPr lang="en-US" sz="1200" b="0" dirty="0">
                          <a:effectLst/>
                          <a:latin typeface="Tahoma" panose="020B0604030504040204" pitchFamily="34" charset="0"/>
                          <a:ea typeface="Tahoma" panose="020B0604030504040204" pitchFamily="34" charset="0"/>
                          <a:cs typeface="Tahoma" panose="020B0604030504040204" pitchFamily="34" charset="0"/>
                        </a:rPr>
                        <a:t>Inflammatory cells in myocardium without myocyte necrosis, no apparent inflammation of coronary arteries [</a:t>
                      </a:r>
                      <a:r>
                        <a:rPr lang="en-US" sz="1200" b="0" u="sng" dirty="0">
                          <a:solidFill>
                            <a:srgbClr val="376FAA"/>
                          </a:solidFill>
                          <a:effectLst/>
                          <a:latin typeface="Tahoma" panose="020B0604030504040204" pitchFamily="34" charset="0"/>
                          <a:ea typeface="Tahoma" panose="020B0604030504040204" pitchFamily="34" charset="0"/>
                          <a:cs typeface="Tahoma" panose="020B0604030504040204" pitchFamily="34" charset="0"/>
                          <a:hlinkClick r:id="rId3"/>
                        </a:rPr>
                        <a:t>59</a:t>
                      </a:r>
                      <a:r>
                        <a:rPr lang="en-US" sz="1200" b="0" dirty="0">
                          <a:effectLst/>
                          <a:latin typeface="Tahoma" panose="020B0604030504040204" pitchFamily="34" charset="0"/>
                          <a:ea typeface="Tahoma" panose="020B0604030504040204" pitchFamily="34" charset="0"/>
                          <a:cs typeface="Tahoma" panose="020B0604030504040204" pitchFamily="34" charset="0"/>
                        </a:rPr>
                        <a:t>, </a:t>
                      </a:r>
                      <a:r>
                        <a:rPr lang="en-US" sz="1200" b="0" u="sng" dirty="0">
                          <a:solidFill>
                            <a:srgbClr val="376FAA"/>
                          </a:solidFill>
                          <a:effectLst/>
                          <a:latin typeface="Tahoma" panose="020B0604030504040204" pitchFamily="34" charset="0"/>
                          <a:ea typeface="Tahoma" panose="020B0604030504040204" pitchFamily="34" charset="0"/>
                          <a:cs typeface="Tahoma" panose="020B0604030504040204" pitchFamily="34" charset="0"/>
                          <a:hlinkClick r:id="rId4"/>
                        </a:rPr>
                        <a:t>60</a:t>
                      </a:r>
                      <a:r>
                        <a:rPr lang="en-US" sz="1200" b="0" dirty="0">
                          <a:effectLst/>
                          <a:latin typeface="Tahoma" panose="020B0604030504040204" pitchFamily="34" charset="0"/>
                          <a:ea typeface="Tahoma" panose="020B0604030504040204" pitchFamily="34" charset="0"/>
                          <a:cs typeface="Tahoma" panose="020B0604030504040204" pitchFamily="34" charset="0"/>
                        </a:rPr>
                        <a:t>]</a:t>
                      </a:r>
                    </a:p>
                  </a:txBody>
                  <a:tcPr marL="35961" marR="35961" marT="17981" marB="17981" anchor="ctr">
                    <a:lnL>
                      <a:noFill/>
                    </a:lnL>
                    <a:lnR>
                      <a:noFill/>
                    </a:lnR>
                    <a:lnT>
                      <a:noFill/>
                    </a:lnT>
                    <a:lnB>
                      <a:noFill/>
                    </a:lnB>
                  </a:tcPr>
                </a:tc>
                <a:tc>
                  <a:txBody>
                    <a:bodyPr/>
                    <a:lstStyle/>
                    <a:p>
                      <a:pPr algn="l" fontAlgn="auto"/>
                      <a:r>
                        <a:rPr lang="en-US" sz="1200" b="0" dirty="0">
                          <a:effectLst/>
                          <a:latin typeface="Tahoma" panose="020B0604030504040204" pitchFamily="34" charset="0"/>
                          <a:ea typeface="Tahoma" panose="020B0604030504040204" pitchFamily="34" charset="0"/>
                          <a:cs typeface="Tahoma" panose="020B0604030504040204" pitchFamily="34" charset="0"/>
                        </a:rPr>
                        <a:t>Marked inflammatory cell infiltration into coronary arteries, thrombosis of inflamed arteries [</a:t>
                      </a:r>
                      <a:r>
                        <a:rPr lang="en-US" sz="1200" b="0" u="sng" dirty="0">
                          <a:solidFill>
                            <a:srgbClr val="376FAA"/>
                          </a:solidFill>
                          <a:effectLst/>
                          <a:latin typeface="Tahoma" panose="020B0604030504040204" pitchFamily="34" charset="0"/>
                          <a:ea typeface="Tahoma" panose="020B0604030504040204" pitchFamily="34" charset="0"/>
                          <a:cs typeface="Tahoma" panose="020B0604030504040204" pitchFamily="34" charset="0"/>
                          <a:hlinkClick r:id="rId5"/>
                        </a:rPr>
                        <a:t>42</a:t>
                      </a:r>
                      <a:r>
                        <a:rPr lang="en-US" sz="1200" b="0" dirty="0">
                          <a:effectLst/>
                          <a:latin typeface="Tahoma" panose="020B0604030504040204" pitchFamily="34" charset="0"/>
                          <a:ea typeface="Tahoma" panose="020B0604030504040204" pitchFamily="34" charset="0"/>
                          <a:cs typeface="Tahoma" panose="020B0604030504040204" pitchFamily="34" charset="0"/>
                        </a:rPr>
                        <a:t>]</a:t>
                      </a:r>
                    </a:p>
                  </a:txBody>
                  <a:tcPr marL="35961" marR="35961" marT="17981" marB="17981" anchor="ctr">
                    <a:lnL>
                      <a:noFill/>
                    </a:lnL>
                    <a:lnR>
                      <a:noFill/>
                    </a:lnR>
                    <a:lnT>
                      <a:noFill/>
                    </a:lnT>
                    <a:lnB>
                      <a:noFill/>
                    </a:lnB>
                  </a:tcPr>
                </a:tc>
                <a:extLst>
                  <a:ext uri="{0D108BD9-81ED-4DB2-BD59-A6C34878D82A}">
                    <a16:rowId xmlns:a16="http://schemas.microsoft.com/office/drawing/2014/main" val="4114454603"/>
                  </a:ext>
                </a:extLst>
              </a:tr>
            </a:tbl>
          </a:graphicData>
        </a:graphic>
      </p:graphicFrame>
      <p:sp>
        <p:nvSpPr>
          <p:cNvPr id="15" name="TextBox 14">
            <a:extLst>
              <a:ext uri="{FF2B5EF4-FFF2-40B4-BE49-F238E27FC236}">
                <a16:creationId xmlns:a16="http://schemas.microsoft.com/office/drawing/2014/main" id="{66F42BAB-8E08-D5EF-332E-CBAC894A2506}"/>
              </a:ext>
            </a:extLst>
          </p:cNvPr>
          <p:cNvSpPr txBox="1"/>
          <p:nvPr/>
        </p:nvSpPr>
        <p:spPr>
          <a:xfrm>
            <a:off x="0" y="6611779"/>
            <a:ext cx="9998242" cy="246221"/>
          </a:xfrm>
          <a:prstGeom prst="rect">
            <a:avLst/>
          </a:prstGeom>
          <a:noFill/>
        </p:spPr>
        <p:txBody>
          <a:bodyPr wrap="square">
            <a:spAutoFit/>
          </a:bodyPr>
          <a:lstStyle/>
          <a:p>
            <a:pPr algn="l"/>
            <a:r>
              <a:rPr lang="en-US" sz="1000" b="0" i="1" dirty="0" err="1">
                <a:effectLst/>
                <a:latin typeface="Tahoma" panose="020B0604030504040204" pitchFamily="34" charset="0"/>
                <a:ea typeface="Tahoma" panose="020B0604030504040204" pitchFamily="34" charset="0"/>
                <a:cs typeface="Tahoma" panose="020B0604030504040204" pitchFamily="34" charset="0"/>
                <a:hlinkClick r:id="rId6">
                  <a:extLst>
                    <a:ext uri="{A12FA001-AC4F-418D-AE19-62706E023703}">
                      <ahyp:hlinkClr xmlns:ahyp="http://schemas.microsoft.com/office/drawing/2018/hyperlinkcolor" val="tx"/>
                    </a:ext>
                  </a:extLst>
                </a:hlinkClick>
              </a:rPr>
              <a:t>Curr</a:t>
            </a:r>
            <a:r>
              <a:rPr lang="en-US" sz="1000" b="0" i="1" dirty="0">
                <a:effectLst/>
                <a:latin typeface="Tahoma" panose="020B0604030504040204" pitchFamily="34" charset="0"/>
                <a:ea typeface="Tahoma" panose="020B0604030504040204" pitchFamily="34" charset="0"/>
                <a:cs typeface="Tahoma" panose="020B0604030504040204" pitchFamily="34" charset="0"/>
                <a:hlinkClick r:id="rId6">
                  <a:extLst>
                    <a:ext uri="{A12FA001-AC4F-418D-AE19-62706E023703}">
                      <ahyp:hlinkClr xmlns:ahyp="http://schemas.microsoft.com/office/drawing/2018/hyperlinkcolor" val="tx"/>
                    </a:ext>
                  </a:extLst>
                </a:hlinkClick>
              </a:rPr>
              <a:t> </a:t>
            </a:r>
            <a:r>
              <a:rPr lang="en-US" sz="1000" b="0" i="1" dirty="0" err="1">
                <a:effectLst/>
                <a:latin typeface="Tahoma" panose="020B0604030504040204" pitchFamily="34" charset="0"/>
                <a:ea typeface="Tahoma" panose="020B0604030504040204" pitchFamily="34" charset="0"/>
                <a:cs typeface="Tahoma" panose="020B0604030504040204" pitchFamily="34" charset="0"/>
                <a:hlinkClick r:id="rId6">
                  <a:extLst>
                    <a:ext uri="{A12FA001-AC4F-418D-AE19-62706E023703}">
                      <ahyp:hlinkClr xmlns:ahyp="http://schemas.microsoft.com/office/drawing/2018/hyperlinkcolor" val="tx"/>
                    </a:ext>
                  </a:extLst>
                </a:hlinkClick>
              </a:rPr>
              <a:t>Pediatr</a:t>
            </a:r>
            <a:r>
              <a:rPr lang="en-US" sz="1000" b="0" i="1" dirty="0">
                <a:effectLst/>
                <a:latin typeface="Tahoma" panose="020B0604030504040204" pitchFamily="34" charset="0"/>
                <a:ea typeface="Tahoma" panose="020B0604030504040204" pitchFamily="34" charset="0"/>
                <a:cs typeface="Tahoma" panose="020B0604030504040204" pitchFamily="34" charset="0"/>
                <a:hlinkClick r:id="rId6">
                  <a:extLst>
                    <a:ext uri="{A12FA001-AC4F-418D-AE19-62706E023703}">
                      <ahyp:hlinkClr xmlns:ahyp="http://schemas.microsoft.com/office/drawing/2018/hyperlinkcolor" val="tx"/>
                    </a:ext>
                  </a:extLst>
                </a:hlinkClick>
              </a:rPr>
              <a:t> Rep.</a:t>
            </a:r>
            <a:r>
              <a:rPr lang="en-US" sz="1000" b="0" i="1" dirty="0">
                <a:effectLst/>
                <a:latin typeface="Tahoma" panose="020B0604030504040204" pitchFamily="34" charset="0"/>
                <a:ea typeface="Tahoma" panose="020B0604030504040204" pitchFamily="34" charset="0"/>
                <a:cs typeface="Tahoma" panose="020B0604030504040204" pitchFamily="34" charset="0"/>
              </a:rPr>
              <a:t> 2021; 9(4): 83–92. Published online 2021 Oct 19. </a:t>
            </a:r>
            <a:r>
              <a:rPr lang="en-US" sz="1000" b="0" i="1" dirty="0" err="1">
                <a:effectLst/>
                <a:latin typeface="Tahoma" panose="020B0604030504040204" pitchFamily="34" charset="0"/>
                <a:ea typeface="Tahoma" panose="020B0604030504040204" pitchFamily="34" charset="0"/>
                <a:cs typeface="Tahoma" panose="020B0604030504040204" pitchFamily="34" charset="0"/>
              </a:rPr>
              <a:t>doi</a:t>
            </a:r>
            <a:r>
              <a:rPr lang="en-US" sz="1000" b="0" i="1" dirty="0">
                <a:effectLst/>
                <a:latin typeface="Tahoma" panose="020B0604030504040204" pitchFamily="34" charset="0"/>
                <a:ea typeface="Tahoma" panose="020B0604030504040204" pitchFamily="34" charset="0"/>
                <a:cs typeface="Tahoma" panose="020B0604030504040204" pitchFamily="34" charset="0"/>
              </a:rPr>
              <a:t>: </a:t>
            </a:r>
            <a:r>
              <a:rPr lang="en-US" sz="1000" b="0" i="1" dirty="0">
                <a:effectLst/>
                <a:latin typeface="Tahoma" panose="020B0604030504040204" pitchFamily="34" charset="0"/>
                <a:ea typeface="Tahoma" panose="020B0604030504040204" pitchFamily="34" charset="0"/>
                <a:cs typeface="Tahoma" panose="020B0604030504040204" pitchFamily="34" charset="0"/>
                <a:hlinkClick r:id="rId7">
                  <a:extLst>
                    <a:ext uri="{A12FA001-AC4F-418D-AE19-62706E023703}">
                      <ahyp:hlinkClr xmlns:ahyp="http://schemas.microsoft.com/office/drawing/2018/hyperlinkcolor" val="tx"/>
                    </a:ext>
                  </a:extLst>
                </a:hlinkClick>
              </a:rPr>
              <a:t>10.1007/s40124-021-00257-6</a:t>
            </a:r>
            <a:endParaRPr lang="en-US" sz="1000" b="0" i="1" dirty="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61969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8F27C52-1D6A-5487-8524-CE5700163FB3}"/>
              </a:ext>
            </a:extLst>
          </p:cNvPr>
          <p:cNvGraphicFramePr>
            <a:graphicFrameLocks noGrp="1"/>
          </p:cNvGraphicFramePr>
          <p:nvPr>
            <p:extLst>
              <p:ext uri="{D42A27DB-BD31-4B8C-83A1-F6EECF244321}">
                <p14:modId xmlns:p14="http://schemas.microsoft.com/office/powerpoint/2010/main" val="3369340511"/>
              </p:ext>
            </p:extLst>
          </p:nvPr>
        </p:nvGraphicFramePr>
        <p:xfrm>
          <a:off x="469726" y="791221"/>
          <a:ext cx="11323530" cy="5485121"/>
        </p:xfrm>
        <a:graphic>
          <a:graphicData uri="http://schemas.openxmlformats.org/drawingml/2006/table">
            <a:tbl>
              <a:tblPr>
                <a:tableStyleId>{69C7853C-536D-4A76-A0AE-DD22124D55A5}</a:tableStyleId>
              </a:tblPr>
              <a:tblGrid>
                <a:gridCol w="2264706">
                  <a:extLst>
                    <a:ext uri="{9D8B030D-6E8A-4147-A177-3AD203B41FA5}">
                      <a16:colId xmlns:a16="http://schemas.microsoft.com/office/drawing/2014/main" val="1875060826"/>
                    </a:ext>
                  </a:extLst>
                </a:gridCol>
                <a:gridCol w="2264706">
                  <a:extLst>
                    <a:ext uri="{9D8B030D-6E8A-4147-A177-3AD203B41FA5}">
                      <a16:colId xmlns:a16="http://schemas.microsoft.com/office/drawing/2014/main" val="1950714858"/>
                    </a:ext>
                  </a:extLst>
                </a:gridCol>
                <a:gridCol w="2264706">
                  <a:extLst>
                    <a:ext uri="{9D8B030D-6E8A-4147-A177-3AD203B41FA5}">
                      <a16:colId xmlns:a16="http://schemas.microsoft.com/office/drawing/2014/main" val="2847581912"/>
                    </a:ext>
                  </a:extLst>
                </a:gridCol>
                <a:gridCol w="2264706">
                  <a:extLst>
                    <a:ext uri="{9D8B030D-6E8A-4147-A177-3AD203B41FA5}">
                      <a16:colId xmlns:a16="http://schemas.microsoft.com/office/drawing/2014/main" val="2300933192"/>
                    </a:ext>
                  </a:extLst>
                </a:gridCol>
                <a:gridCol w="2264706">
                  <a:extLst>
                    <a:ext uri="{9D8B030D-6E8A-4147-A177-3AD203B41FA5}">
                      <a16:colId xmlns:a16="http://schemas.microsoft.com/office/drawing/2014/main" val="3555851332"/>
                    </a:ext>
                  </a:extLst>
                </a:gridCol>
              </a:tblGrid>
              <a:tr h="399760">
                <a:tc>
                  <a:txBody>
                    <a:bodyPr/>
                    <a:lstStyle/>
                    <a:p>
                      <a:pPr algn="l" fontAlgn="ctr"/>
                      <a:endParaRPr lang="en-US" sz="1000" b="1" dirty="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l" fontAlgn="ctr"/>
                      <a:r>
                        <a:rPr lang="en-US" sz="1000" b="1">
                          <a:effectLst/>
                        </a:rPr>
                        <a:t>Pediatric MIS-C</a:t>
                      </a:r>
                      <a:endParaRPr lang="en-US" sz="1000" b="1">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l" fontAlgn="ctr"/>
                      <a:r>
                        <a:rPr lang="en-US" sz="1000" b="1">
                          <a:effectLst/>
                        </a:rPr>
                        <a:t>Kawasaki Disease (KD)</a:t>
                      </a:r>
                      <a:endParaRPr lang="en-US" sz="1000" b="1">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l" fontAlgn="ctr"/>
                      <a:r>
                        <a:rPr lang="en-US" sz="1000" b="1">
                          <a:effectLst/>
                        </a:rPr>
                        <a:t>Kawasaki Disease Shock Syndrome (KDSS)</a:t>
                      </a:r>
                      <a:endParaRPr lang="en-US" sz="1000" b="1">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l" fontAlgn="ctr"/>
                      <a:r>
                        <a:rPr lang="en-US" sz="1000" b="1" dirty="0">
                          <a:effectLst/>
                        </a:rPr>
                        <a:t>Toxic Shock Syndrome (TSS)</a:t>
                      </a:r>
                      <a:endParaRPr lang="en-US" sz="1000" b="1" dirty="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853540626"/>
                  </a:ext>
                </a:extLst>
              </a:tr>
              <a:tr h="326540">
                <a:tc>
                  <a:txBody>
                    <a:bodyPr/>
                    <a:lstStyle/>
                    <a:p>
                      <a:pPr algn="ctr" fontAlgn="ctr"/>
                      <a:r>
                        <a:rPr lang="en-US" sz="1000" b="0">
                          <a:effectLst/>
                        </a:rPr>
                        <a:t>Age of affected children</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Older</a:t>
                      </a:r>
                      <a:br>
                        <a:rPr lang="en-US" sz="1000" b="0">
                          <a:effectLst/>
                        </a:rPr>
                      </a:br>
                      <a:r>
                        <a:rPr lang="en-US" sz="1000" b="0">
                          <a:effectLst/>
                        </a:rPr>
                        <a:t>(range 6 m–16 y)</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Younger</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Younger</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Older</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2986690337"/>
                  </a:ext>
                </a:extLst>
              </a:tr>
              <a:tr h="178577">
                <a:tc>
                  <a:txBody>
                    <a:bodyPr/>
                    <a:lstStyle/>
                    <a:p>
                      <a:pPr algn="ctr" fontAlgn="ctr"/>
                      <a:r>
                        <a:rPr lang="en-US" sz="1000" b="0">
                          <a:effectLst/>
                        </a:rPr>
                        <a:t>Hypotension</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509260761"/>
                  </a:ext>
                </a:extLst>
              </a:tr>
              <a:tr h="233459">
                <a:tc>
                  <a:txBody>
                    <a:bodyPr/>
                    <a:lstStyle/>
                    <a:p>
                      <a:pPr algn="ctr" fontAlgn="ctr"/>
                      <a:r>
                        <a:rPr lang="en-US" sz="1000" b="0">
                          <a:effectLst/>
                        </a:rPr>
                        <a:t>Mucous membrane involvement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010464607"/>
                  </a:ext>
                </a:extLst>
              </a:tr>
              <a:tr h="233459">
                <a:tc>
                  <a:txBody>
                    <a:bodyPr/>
                    <a:lstStyle/>
                    <a:p>
                      <a:pPr algn="ctr" fontAlgn="ctr"/>
                      <a:r>
                        <a:rPr lang="en-US" sz="1000" b="0">
                          <a:effectLst/>
                        </a:rPr>
                        <a:t>Rash</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Typically erythroderma</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277917273"/>
                  </a:ext>
                </a:extLst>
              </a:tr>
              <a:tr h="178577">
                <a:tc>
                  <a:txBody>
                    <a:bodyPr/>
                    <a:lstStyle/>
                    <a:p>
                      <a:pPr algn="ctr" fontAlgn="ctr"/>
                      <a:r>
                        <a:rPr lang="en-US" sz="1000" b="0">
                          <a:effectLst/>
                        </a:rPr>
                        <a:t>Desquamation</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4146821108"/>
                  </a:ext>
                </a:extLst>
              </a:tr>
              <a:tr h="333513">
                <a:tc>
                  <a:txBody>
                    <a:bodyPr/>
                    <a:lstStyle/>
                    <a:p>
                      <a:pPr algn="ctr" fontAlgn="ctr"/>
                      <a:r>
                        <a:rPr lang="en-US" sz="1000" b="0">
                          <a:effectLst/>
                        </a:rPr>
                        <a:t>Altered mental status or encephalopathy</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Rare</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dirty="0">
                          <a:effectLst/>
                        </a:rPr>
                        <a:t>+</a:t>
                      </a:r>
                      <a:endParaRPr lang="en-US" sz="1000" b="0" dirty="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669652358"/>
                  </a:ext>
                </a:extLst>
              </a:tr>
              <a:tr h="333513">
                <a:tc>
                  <a:txBody>
                    <a:bodyPr/>
                    <a:lstStyle/>
                    <a:p>
                      <a:pPr algn="ctr" fontAlgn="ctr"/>
                      <a:r>
                        <a:rPr lang="en-US" sz="1000" b="0">
                          <a:effectLst/>
                        </a:rPr>
                        <a:t>Vomiting, diarrhea, and/or abdominal pain</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Rare</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3083151588"/>
                  </a:ext>
                </a:extLst>
              </a:tr>
              <a:tr h="178577">
                <a:tc>
                  <a:txBody>
                    <a:bodyPr/>
                    <a:lstStyle/>
                    <a:p>
                      <a:pPr algn="ctr" fontAlgn="ctr"/>
                      <a:r>
                        <a:rPr lang="en-US" sz="1000" b="0">
                          <a:effectLst/>
                        </a:rPr>
                        <a:t>Respiratory distress</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Rare</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3501537722"/>
                  </a:ext>
                </a:extLst>
              </a:tr>
              <a:tr h="178577">
                <a:tc>
                  <a:txBody>
                    <a:bodyPr/>
                    <a:lstStyle/>
                    <a:p>
                      <a:pPr algn="ctr" fontAlgn="ctr"/>
                      <a:r>
                        <a:rPr lang="en-US" sz="1000" b="0">
                          <a:effectLst/>
                        </a:rPr>
                        <a:t>Myalgias</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304743862"/>
                  </a:ext>
                </a:extLst>
              </a:tr>
              <a:tr h="233459">
                <a:tc>
                  <a:txBody>
                    <a:bodyPr/>
                    <a:lstStyle/>
                    <a:p>
                      <a:pPr algn="ctr" fontAlgn="ctr"/>
                      <a:r>
                        <a:rPr lang="en-US" sz="1000" b="0">
                          <a:effectLst/>
                        </a:rPr>
                        <a:t>WBC differential</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Neutrophilia, lymphopenia</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Neutrophilia</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Neutrophilia</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Neutrophilia</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2444749918"/>
                  </a:ext>
                </a:extLst>
              </a:tr>
              <a:tr h="178577">
                <a:tc>
                  <a:txBody>
                    <a:bodyPr/>
                    <a:lstStyle/>
                    <a:p>
                      <a:pPr algn="ctr" fontAlgn="ctr"/>
                      <a:r>
                        <a:rPr lang="en-US" sz="1000" b="0">
                          <a:effectLst/>
                        </a:rPr>
                        <a:t>Platelets</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 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891286850"/>
                  </a:ext>
                </a:extLst>
              </a:tr>
              <a:tr h="178577">
                <a:tc>
                  <a:txBody>
                    <a:bodyPr/>
                    <a:lstStyle/>
                    <a:p>
                      <a:pPr algn="ctr" fontAlgn="ctr"/>
                      <a:r>
                        <a:rPr lang="en-US" sz="1000" b="0">
                          <a:effectLst/>
                        </a:rPr>
                        <a:t>PT/PTT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76426285"/>
                  </a:ext>
                </a:extLst>
              </a:tr>
              <a:tr h="178577">
                <a:tc>
                  <a:txBody>
                    <a:bodyPr/>
                    <a:lstStyle/>
                    <a:p>
                      <a:pPr algn="ctr" fontAlgn="ctr"/>
                      <a:r>
                        <a:rPr lang="en-US" sz="1000" b="0">
                          <a:effectLst/>
                        </a:rPr>
                        <a:t>Fibrinogen</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 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2072097097"/>
                  </a:ext>
                </a:extLst>
              </a:tr>
              <a:tr h="178577">
                <a:tc>
                  <a:txBody>
                    <a:bodyPr/>
                    <a:lstStyle/>
                    <a:p>
                      <a:pPr algn="ctr" fontAlgn="ctr"/>
                      <a:r>
                        <a:rPr lang="en-US" sz="1000" b="0">
                          <a:effectLst/>
                        </a:rPr>
                        <a:t>D-dimer</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339940573"/>
                  </a:ext>
                </a:extLst>
              </a:tr>
              <a:tr h="178577">
                <a:tc>
                  <a:txBody>
                    <a:bodyPr/>
                    <a:lstStyle/>
                    <a:p>
                      <a:pPr algn="ctr" fontAlgn="ctr"/>
                      <a:r>
                        <a:rPr lang="en-US" sz="1000" b="0">
                          <a:effectLst/>
                        </a:rPr>
                        <a:t>ALT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4191239102"/>
                  </a:ext>
                </a:extLst>
              </a:tr>
              <a:tr h="178577">
                <a:tc>
                  <a:txBody>
                    <a:bodyPr/>
                    <a:lstStyle/>
                    <a:p>
                      <a:pPr algn="ctr" fontAlgn="ctr"/>
                      <a:r>
                        <a:rPr lang="en-US" sz="1000" b="0">
                          <a:effectLst/>
                        </a:rPr>
                        <a:t>Creatinine</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4062272768"/>
                  </a:ext>
                </a:extLst>
              </a:tr>
              <a:tr h="178577">
                <a:tc>
                  <a:txBody>
                    <a:bodyPr/>
                    <a:lstStyle/>
                    <a:p>
                      <a:pPr algn="ctr" fontAlgn="ctr"/>
                      <a:r>
                        <a:rPr lang="en-US" sz="1000" b="0">
                          <a:effectLst/>
                        </a:rPr>
                        <a:t>Troponin</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ID</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128812906"/>
                  </a:ext>
                </a:extLst>
              </a:tr>
              <a:tr h="178577">
                <a:tc>
                  <a:txBody>
                    <a:bodyPr/>
                    <a:lstStyle/>
                    <a:p>
                      <a:pPr algn="ctr" fontAlgn="ctr"/>
                      <a:r>
                        <a:rPr lang="en-US" sz="1000" b="0">
                          <a:effectLst/>
                        </a:rPr>
                        <a:t>Pro-BNP</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ID</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155317681"/>
                  </a:ext>
                </a:extLst>
              </a:tr>
              <a:tr h="187260">
                <a:tc>
                  <a:txBody>
                    <a:bodyPr/>
                    <a:lstStyle/>
                    <a:p>
                      <a:pPr algn="ctr" fontAlgn="ctr"/>
                      <a:r>
                        <a:rPr lang="en-US" sz="1000" b="0">
                          <a:effectLst/>
                        </a:rPr>
                        <a:t>Ferritin</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 or ↑</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normal</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446900215"/>
                  </a:ext>
                </a:extLst>
              </a:tr>
              <a:tr h="178577">
                <a:tc>
                  <a:txBody>
                    <a:bodyPr/>
                    <a:lstStyle/>
                    <a:p>
                      <a:pPr algn="ctr" fontAlgn="ctr"/>
                      <a:r>
                        <a:rPr lang="en-US" sz="1000" b="0">
                          <a:effectLst/>
                        </a:rPr>
                        <a:t>CRP</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2847282631"/>
                  </a:ext>
                </a:extLst>
              </a:tr>
              <a:tr h="333513">
                <a:tc>
                  <a:txBody>
                    <a:bodyPr/>
                    <a:lstStyle/>
                    <a:p>
                      <a:pPr algn="ctr" fontAlgn="ctr"/>
                      <a:r>
                        <a:rPr lang="en-US" sz="1000" b="0">
                          <a:effectLst/>
                        </a:rPr>
                        <a:t>Coronary artery dilation or aneurysms</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02998952"/>
                  </a:ext>
                </a:extLst>
              </a:tr>
              <a:tr h="233459">
                <a:tc>
                  <a:txBody>
                    <a:bodyPr/>
                    <a:lstStyle/>
                    <a:p>
                      <a:pPr algn="ctr" fontAlgn="ctr"/>
                      <a:r>
                        <a:rPr lang="en-US" sz="1000" b="0">
                          <a:effectLst/>
                        </a:rPr>
                        <a:t>Cardiac ventricular dysfunction</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Rare</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959225096"/>
                  </a:ext>
                </a:extLst>
              </a:tr>
              <a:tr h="233459">
                <a:tc>
                  <a:txBody>
                    <a:bodyPr/>
                    <a:lstStyle/>
                    <a:p>
                      <a:pPr algn="ctr" fontAlgn="ctr"/>
                      <a:r>
                        <a:rPr lang="en-US" sz="1000" b="0">
                          <a:effectLst/>
                        </a:rPr>
                        <a:t>Valvular regurgitation</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a:effectLst/>
                        </a:rPr>
                        <a:t>++</a:t>
                      </a:r>
                      <a:endParaRPr lang="en-US" sz="1000" b="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tc>
                  <a:txBody>
                    <a:bodyPr/>
                    <a:lstStyle/>
                    <a:p>
                      <a:pPr algn="ctr" fontAlgn="ctr"/>
                      <a:r>
                        <a:rPr lang="en-US" sz="1000" b="0" dirty="0">
                          <a:effectLst/>
                        </a:rPr>
                        <a:t>Rare</a:t>
                      </a:r>
                      <a:endParaRPr lang="en-US" sz="1000" b="0" dirty="0">
                        <a:effectLst/>
                        <a:latin typeface="Tahoma" panose="020B0604030504040204" pitchFamily="34" charset="0"/>
                        <a:ea typeface="Tahoma" panose="020B0604030504040204" pitchFamily="34" charset="0"/>
                        <a:cs typeface="Tahoma" panose="020B0604030504040204" pitchFamily="34" charset="0"/>
                      </a:endParaRPr>
                    </a:p>
                  </a:txBody>
                  <a:tcPr marL="31531" marR="31531" marT="15766" marB="15766" anchor="ctr"/>
                </a:tc>
                <a:extLst>
                  <a:ext uri="{0D108BD9-81ED-4DB2-BD59-A6C34878D82A}">
                    <a16:rowId xmlns:a16="http://schemas.microsoft.com/office/drawing/2014/main" val="1400833611"/>
                  </a:ext>
                </a:extLst>
              </a:tr>
            </a:tbl>
          </a:graphicData>
        </a:graphic>
      </p:graphicFrame>
      <p:sp>
        <p:nvSpPr>
          <p:cNvPr id="3" name="Rectangle 1">
            <a:extLst>
              <a:ext uri="{FF2B5EF4-FFF2-40B4-BE49-F238E27FC236}">
                <a16:creationId xmlns:a16="http://schemas.microsoft.com/office/drawing/2014/main" id="{7A4934A2-7943-369D-541A-3674F0A7EE71}"/>
              </a:ext>
            </a:extLst>
          </p:cNvPr>
          <p:cNvSpPr>
            <a:spLocks noChangeArrowheads="1"/>
          </p:cNvSpPr>
          <p:nvPr/>
        </p:nvSpPr>
        <p:spPr bwMode="auto">
          <a:xfrm>
            <a:off x="1189679" y="195497"/>
            <a:ext cx="9279272" cy="841175"/>
          </a:xfrm>
          <a:prstGeom prst="rect">
            <a:avLst/>
          </a:prstGeom>
          <a:noFill/>
          <a:ln>
            <a:noFill/>
          </a:ln>
          <a:effectLst/>
        </p:spPr>
        <p:txBody>
          <a:bodyPr vert="horz" wrap="none" lIns="0" tIns="126960" rIns="0" bIns="12696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333333"/>
                </a:solidFill>
                <a:effectLst/>
                <a:latin typeface="Cambria" panose="02040503050406030204" pitchFamily="18" charset="0"/>
              </a:rPr>
              <a:t>Comparison of clinical and laboratory features of MIS-C with KD, KDSS, and TSS</a:t>
            </a:r>
            <a:r>
              <a:rPr kumimoji="0" lang="en-US" altLang="en-US" sz="1200" b="0" i="0" u="none" strike="noStrike" cap="none" normalizeH="0" baseline="0" dirty="0">
                <a:ln>
                  <a:noFill/>
                </a:ln>
                <a:solidFill>
                  <a:srgbClr val="333333"/>
                </a:solidFill>
                <a:effectLst/>
                <a:latin typeface="Cambria" panose="02040503050406030204" pitchFamily="18" charset="0"/>
              </a:rPr>
              <a:t>.</a:t>
            </a:r>
            <a:endParaRPr kumimoji="0" lang="en-US" altLang="en-US" sz="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6A1A20CA-9E13-DF2E-159D-5318B8FD533F}"/>
              </a:ext>
            </a:extLst>
          </p:cNvPr>
          <p:cNvSpPr txBox="1"/>
          <p:nvPr/>
        </p:nvSpPr>
        <p:spPr>
          <a:xfrm>
            <a:off x="524527" y="6382104"/>
            <a:ext cx="6097044" cy="369332"/>
          </a:xfrm>
          <a:prstGeom prst="rect">
            <a:avLst/>
          </a:prstGeom>
          <a:noFill/>
        </p:spPr>
        <p:txBody>
          <a:bodyPr wrap="square">
            <a:spAutoFit/>
          </a:bodyPr>
          <a:lstStyle/>
          <a:p>
            <a:r>
              <a:rPr lang="en-US" dirty="0"/>
              <a:t>https://www.ncbi.nlm.nih.gov/pmc/articles/PMC7401880/</a:t>
            </a:r>
          </a:p>
        </p:txBody>
      </p:sp>
    </p:spTree>
    <p:extLst>
      <p:ext uri="{BB962C8B-B14F-4D97-AF65-F5344CB8AC3E}">
        <p14:creationId xmlns:p14="http://schemas.microsoft.com/office/powerpoint/2010/main" val="18515686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A4985-158D-A6C5-B85B-44E5CE25521C}"/>
              </a:ext>
            </a:extLst>
          </p:cNvPr>
          <p:cNvSpPr>
            <a:spLocks noGrp="1"/>
          </p:cNvSpPr>
          <p:nvPr>
            <p:ph type="title"/>
          </p:nvPr>
        </p:nvSpPr>
        <p:spPr/>
        <p:txBody>
          <a:bodyPr/>
          <a:lstStyle/>
          <a:p>
            <a:r>
              <a:rPr lang="vi-VN" dirty="0"/>
              <a:t>Thể lâm sàng</a:t>
            </a:r>
          </a:p>
        </p:txBody>
      </p:sp>
      <p:graphicFrame>
        <p:nvGraphicFramePr>
          <p:cNvPr id="4" name="Content Placeholder 3">
            <a:extLst>
              <a:ext uri="{FF2B5EF4-FFF2-40B4-BE49-F238E27FC236}">
                <a16:creationId xmlns:a16="http://schemas.microsoft.com/office/drawing/2014/main" id="{0D45AD62-46E2-4288-C870-9449370E22DC}"/>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3A21CBA4-ADC3-FC45-AF55-DD10828566E0}"/>
              </a:ext>
            </a:extLst>
          </p:cNvPr>
          <p:cNvSpPr txBox="1"/>
          <p:nvPr/>
        </p:nvSpPr>
        <p:spPr>
          <a:xfrm>
            <a:off x="476827" y="6311900"/>
            <a:ext cx="9827141" cy="369332"/>
          </a:xfrm>
          <a:prstGeom prst="rect">
            <a:avLst/>
          </a:prstGeom>
          <a:noFill/>
        </p:spPr>
        <p:txBody>
          <a:bodyPr wrap="square">
            <a:spAutoFit/>
          </a:bodyPr>
          <a:lstStyle/>
          <a:p>
            <a:r>
              <a:rPr lang="vi-VN" sz="1800" i="0" dirty="0">
                <a:solidFill>
                  <a:srgbClr val="000000"/>
                </a:solidFill>
                <a:effectLst/>
                <a:latin typeface="TimesNewRomanPS-BoldMT"/>
              </a:rPr>
              <a:t>Hướng dẫn chẩn đoán và điều trị COVID-19 ở trẻ em, Quyết định 405/Q</a:t>
            </a:r>
            <a:r>
              <a:rPr lang="vi-VN" dirty="0">
                <a:solidFill>
                  <a:srgbClr val="000000"/>
                </a:solidFill>
                <a:latin typeface="TimesNewRomanPS-BoldMT"/>
              </a:rPr>
              <a:t>Đ-BYT ban hành 22/02/2022</a:t>
            </a:r>
            <a:endParaRPr lang="vi-VN" dirty="0"/>
          </a:p>
        </p:txBody>
      </p:sp>
    </p:spTree>
    <p:extLst>
      <p:ext uri="{BB962C8B-B14F-4D97-AF65-F5344CB8AC3E}">
        <p14:creationId xmlns:p14="http://schemas.microsoft.com/office/powerpoint/2010/main" val="25078747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10A0D22C-C799-1556-294C-A45F5666EA92}"/>
              </a:ext>
            </a:extLst>
          </p:cNvPr>
          <p:cNvGraphicFramePr/>
          <p:nvPr>
            <p:extLst>
              <p:ext uri="{D42A27DB-BD31-4B8C-83A1-F6EECF244321}">
                <p14:modId xmlns:p14="http://schemas.microsoft.com/office/powerpoint/2010/main" val="425707644"/>
              </p:ext>
            </p:extLst>
          </p:nvPr>
        </p:nvGraphicFramePr>
        <p:xfrm>
          <a:off x="369518" y="16933"/>
          <a:ext cx="11336055"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878025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8C45-BD16-DA98-7231-57571064344B}"/>
              </a:ext>
            </a:extLst>
          </p:cNvPr>
          <p:cNvSpPr>
            <a:spLocks noGrp="1"/>
          </p:cNvSpPr>
          <p:nvPr>
            <p:ph type="title"/>
          </p:nvPr>
        </p:nvSpPr>
        <p:spPr/>
        <p:txBody>
          <a:bodyPr/>
          <a:lstStyle/>
          <a:p>
            <a:r>
              <a:rPr lang="en-US" dirty="0"/>
              <a:t>10. </a:t>
            </a:r>
            <a:r>
              <a:rPr lang="en-US" dirty="0" err="1"/>
              <a:t>Chẩn</a:t>
            </a:r>
            <a:r>
              <a:rPr lang="en-US" dirty="0"/>
              <a:t> </a:t>
            </a:r>
            <a:r>
              <a:rPr lang="en-US" dirty="0" err="1"/>
              <a:t>đoán</a:t>
            </a:r>
            <a:r>
              <a:rPr lang="en-US" dirty="0"/>
              <a:t> </a:t>
            </a:r>
            <a:r>
              <a:rPr lang="en-US" dirty="0" err="1"/>
              <a:t>sơ</a:t>
            </a:r>
            <a:r>
              <a:rPr lang="en-US" dirty="0"/>
              <a:t> </a:t>
            </a:r>
            <a:r>
              <a:rPr lang="en-US" dirty="0" err="1"/>
              <a:t>bộ</a:t>
            </a:r>
            <a:endParaRPr lang="en-US" dirty="0"/>
          </a:p>
        </p:txBody>
      </p:sp>
      <p:sp>
        <p:nvSpPr>
          <p:cNvPr id="3" name="Content Placeholder 2">
            <a:extLst>
              <a:ext uri="{FF2B5EF4-FFF2-40B4-BE49-F238E27FC236}">
                <a16:creationId xmlns:a16="http://schemas.microsoft.com/office/drawing/2014/main" id="{9C6BFAF7-0E51-ACD7-FF00-0ABDFF928C41}"/>
              </a:ext>
            </a:extLst>
          </p:cNvPr>
          <p:cNvSpPr>
            <a:spLocks noGrp="1"/>
          </p:cNvSpPr>
          <p:nvPr>
            <p:ph idx="1"/>
          </p:nvPr>
        </p:nvSpPr>
        <p:spPr>
          <a:xfrm>
            <a:off x="838200" y="1825625"/>
            <a:ext cx="10515600" cy="1146175"/>
          </a:xfrm>
        </p:spPr>
        <p:txBody>
          <a:bodyPr>
            <a:normAutofit fontScale="92500" lnSpcReduction="20000"/>
          </a:bodyPr>
          <a:lstStyle/>
          <a:p>
            <a:pPr marL="0" indent="0" algn="just">
              <a:lnSpc>
                <a:spcPct val="150000"/>
              </a:lnSpc>
              <a:buNone/>
            </a:pPr>
            <a:r>
              <a:rPr lang="en-US" dirty="0" err="1"/>
              <a:t>Hội</a:t>
            </a:r>
            <a:r>
              <a:rPr lang="en-US" dirty="0"/>
              <a:t> </a:t>
            </a:r>
            <a:r>
              <a:rPr lang="en-US" dirty="0" err="1"/>
              <a:t>chứng</a:t>
            </a:r>
            <a:r>
              <a:rPr lang="en-US" dirty="0"/>
              <a:t> </a:t>
            </a:r>
            <a:r>
              <a:rPr lang="en-US" dirty="0" err="1"/>
              <a:t>viêm</a:t>
            </a:r>
            <a:r>
              <a:rPr lang="en-US" dirty="0"/>
              <a:t> </a:t>
            </a:r>
            <a:r>
              <a:rPr lang="en-US" dirty="0" err="1"/>
              <a:t>đa</a:t>
            </a:r>
            <a:r>
              <a:rPr lang="en-US" dirty="0"/>
              <a:t> </a:t>
            </a:r>
            <a:r>
              <a:rPr lang="en-US" dirty="0" err="1"/>
              <a:t>hệ</a:t>
            </a:r>
            <a:r>
              <a:rPr lang="en-US" dirty="0"/>
              <a:t> </a:t>
            </a:r>
            <a:r>
              <a:rPr lang="en-US" dirty="0" err="1"/>
              <a:t>thống</a:t>
            </a:r>
            <a:r>
              <a:rPr lang="en-US" dirty="0"/>
              <a:t> ở </a:t>
            </a:r>
            <a:r>
              <a:rPr lang="en-US" dirty="0" err="1"/>
              <a:t>trẻ</a:t>
            </a:r>
            <a:r>
              <a:rPr lang="en-US" dirty="0"/>
              <a:t> </a:t>
            </a:r>
            <a:r>
              <a:rPr lang="en-US" dirty="0" err="1"/>
              <a:t>em</a:t>
            </a:r>
            <a:r>
              <a:rPr lang="en-US" dirty="0"/>
              <a:t> </a:t>
            </a:r>
            <a:r>
              <a:rPr lang="en-US" dirty="0" err="1"/>
              <a:t>liên</a:t>
            </a:r>
            <a:r>
              <a:rPr lang="en-US" dirty="0"/>
              <a:t> </a:t>
            </a:r>
            <a:r>
              <a:rPr lang="en-US" dirty="0" err="1"/>
              <a:t>quan</a:t>
            </a:r>
            <a:r>
              <a:rPr lang="en-US" dirty="0"/>
              <a:t> Covid-19, </a:t>
            </a:r>
            <a:r>
              <a:rPr lang="en-US" dirty="0" err="1"/>
              <a:t>giống</a:t>
            </a:r>
            <a:r>
              <a:rPr lang="en-US" dirty="0"/>
              <a:t> Kawasaki </a:t>
            </a:r>
            <a:r>
              <a:rPr lang="en-US" dirty="0" err="1"/>
              <a:t>kèm</a:t>
            </a:r>
            <a:r>
              <a:rPr lang="en-US" dirty="0"/>
              <a:t> </a:t>
            </a:r>
            <a:r>
              <a:rPr lang="en-US" dirty="0" err="1"/>
              <a:t>sốc</a:t>
            </a:r>
            <a:r>
              <a:rPr lang="en-US" dirty="0"/>
              <a:t> – </a:t>
            </a:r>
            <a:r>
              <a:rPr lang="en-US" dirty="0" err="1"/>
              <a:t>Béo</a:t>
            </a:r>
            <a:r>
              <a:rPr lang="en-US" dirty="0"/>
              <a:t> </a:t>
            </a:r>
            <a:r>
              <a:rPr lang="en-US" dirty="0" err="1"/>
              <a:t>phì</a:t>
            </a:r>
            <a:endParaRPr lang="en-US" b="1" u="sng" dirty="0"/>
          </a:p>
          <a:p>
            <a:pPr marL="0" indent="0" algn="just">
              <a:lnSpc>
                <a:spcPct val="150000"/>
              </a:lnSpc>
              <a:buNone/>
            </a:pPr>
            <a:endParaRPr lang="en-US" dirty="0"/>
          </a:p>
        </p:txBody>
      </p:sp>
      <p:sp>
        <p:nvSpPr>
          <p:cNvPr id="4" name="Title 1">
            <a:extLst>
              <a:ext uri="{FF2B5EF4-FFF2-40B4-BE49-F238E27FC236}">
                <a16:creationId xmlns:a16="http://schemas.microsoft.com/office/drawing/2014/main" id="{18B96C48-0DC8-C586-0DAD-34EB0A2AB9C1}"/>
              </a:ext>
            </a:extLst>
          </p:cNvPr>
          <p:cNvSpPr txBox="1">
            <a:spLocks/>
          </p:cNvSpPr>
          <p:nvPr/>
        </p:nvSpPr>
        <p:spPr>
          <a:xfrm>
            <a:off x="838200" y="310431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en-US" dirty="0" err="1"/>
              <a:t>Chẩn</a:t>
            </a:r>
            <a:r>
              <a:rPr lang="en-US" dirty="0"/>
              <a:t> </a:t>
            </a:r>
            <a:r>
              <a:rPr lang="en-US" dirty="0" err="1"/>
              <a:t>đoán</a:t>
            </a:r>
            <a:r>
              <a:rPr lang="en-US" dirty="0"/>
              <a:t> </a:t>
            </a:r>
            <a:r>
              <a:rPr lang="en-US" dirty="0" err="1"/>
              <a:t>phân</a:t>
            </a:r>
            <a:r>
              <a:rPr lang="en-US" dirty="0"/>
              <a:t> </a:t>
            </a:r>
            <a:r>
              <a:rPr lang="en-US" dirty="0" err="1"/>
              <a:t>biệt</a:t>
            </a:r>
            <a:endParaRPr lang="en-US" dirty="0"/>
          </a:p>
        </p:txBody>
      </p:sp>
      <p:sp>
        <p:nvSpPr>
          <p:cNvPr id="6" name="TextBox 5">
            <a:extLst>
              <a:ext uri="{FF2B5EF4-FFF2-40B4-BE49-F238E27FC236}">
                <a16:creationId xmlns:a16="http://schemas.microsoft.com/office/drawing/2014/main" id="{89D0CF60-1D6D-A42A-77C8-B0EDA00E3578}"/>
              </a:ext>
            </a:extLst>
          </p:cNvPr>
          <p:cNvSpPr txBox="1"/>
          <p:nvPr/>
        </p:nvSpPr>
        <p:spPr>
          <a:xfrm>
            <a:off x="1106631" y="4268188"/>
            <a:ext cx="9622256" cy="2589812"/>
          </a:xfrm>
          <a:prstGeom prst="rect">
            <a:avLst/>
          </a:prstGeom>
          <a:noFill/>
        </p:spPr>
        <p:txBody>
          <a:bodyPr wrap="square">
            <a:spAutoFit/>
          </a:bodyPr>
          <a:lstStyle/>
          <a:p>
            <a:pPr marL="457200" indent="-457200" algn="just">
              <a:lnSpc>
                <a:spcPct val="150000"/>
              </a:lnSpc>
              <a:buAutoNum type="arabicPeriod"/>
            </a:pPr>
            <a:r>
              <a:rPr lang="en-US" sz="2800" dirty="0">
                <a:latin typeface="Tahoma" panose="020B0604030504040204" pitchFamily="34" charset="0"/>
                <a:ea typeface="Tahoma" panose="020B0604030504040204" pitchFamily="34" charset="0"/>
                <a:cs typeface="Tahoma" panose="020B0604030504040204" pitchFamily="34" charset="0"/>
              </a:rPr>
              <a:t>Kawasaki </a:t>
            </a:r>
            <a:r>
              <a:rPr lang="en-US" sz="2800" dirty="0" err="1">
                <a:latin typeface="Tahoma" panose="020B0604030504040204" pitchFamily="34" charset="0"/>
                <a:ea typeface="Tahoma" panose="020B0604030504040204" pitchFamily="34" charset="0"/>
                <a:cs typeface="Tahoma" panose="020B0604030504040204" pitchFamily="34" charset="0"/>
              </a:rPr>
              <a:t>thể</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điển</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hình</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ngày</a:t>
            </a:r>
            <a:r>
              <a:rPr lang="en-US" sz="2800" dirty="0">
                <a:latin typeface="Tahoma" panose="020B0604030504040204" pitchFamily="34" charset="0"/>
                <a:ea typeface="Tahoma" panose="020B0604030504040204" pitchFamily="34" charset="0"/>
                <a:cs typeface="Tahoma" panose="020B0604030504040204" pitchFamily="34" charset="0"/>
              </a:rPr>
              <a:t> 6, </a:t>
            </a:r>
            <a:r>
              <a:rPr lang="en-US" sz="2800" dirty="0" err="1">
                <a:latin typeface="Tahoma" panose="020B0604030504040204" pitchFamily="34" charset="0"/>
                <a:ea typeface="Tahoma" panose="020B0604030504040204" pitchFamily="34" charset="0"/>
                <a:cs typeface="Tahoma" panose="020B0604030504040204" pitchFamily="34" charset="0"/>
              </a:rPr>
              <a:t>biến</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chứng</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sốc</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tim</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Béo</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phì</a:t>
            </a:r>
            <a:endParaRPr lang="en-US" sz="2800" dirty="0">
              <a:latin typeface="Tahoma" panose="020B0604030504040204" pitchFamily="34" charset="0"/>
              <a:ea typeface="Tahoma" panose="020B0604030504040204" pitchFamily="34" charset="0"/>
              <a:cs typeface="Tahoma" panose="020B0604030504040204" pitchFamily="34" charset="0"/>
            </a:endParaRPr>
          </a:p>
          <a:p>
            <a:pPr marL="457200" indent="-457200" algn="just">
              <a:lnSpc>
                <a:spcPct val="150000"/>
              </a:lnSpc>
              <a:buAutoNum type="arabicPeriod"/>
            </a:pPr>
            <a:r>
              <a:rPr lang="en-US" sz="2800" dirty="0" err="1">
                <a:latin typeface="Tahoma" panose="020B0604030504040204" pitchFamily="34" charset="0"/>
                <a:ea typeface="Tahoma" panose="020B0604030504040204" pitchFamily="34" charset="0"/>
                <a:cs typeface="Tahoma" panose="020B0604030504040204" pitchFamily="34" charset="0"/>
              </a:rPr>
              <a:t>Sốc</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nhiễm</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trùng</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từ</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đường</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tiêu</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hóa</a:t>
            </a:r>
            <a:r>
              <a:rPr lang="en-US" sz="2800" dirty="0">
                <a:latin typeface="Tahoma" panose="020B0604030504040204" pitchFamily="34" charset="0"/>
                <a:ea typeface="Tahoma" panose="020B0604030504040204" pitchFamily="34" charset="0"/>
                <a:cs typeface="Tahoma" panose="020B0604030504040204" pitchFamily="34" charset="0"/>
              </a:rPr>
              <a:t> - </a:t>
            </a:r>
            <a:r>
              <a:rPr lang="en-US" sz="2800" dirty="0" err="1">
                <a:latin typeface="Tahoma" panose="020B0604030504040204" pitchFamily="34" charset="0"/>
                <a:ea typeface="Tahoma" panose="020B0604030504040204" pitchFamily="34" charset="0"/>
                <a:cs typeface="Tahoma" panose="020B0604030504040204" pitchFamily="34" charset="0"/>
              </a:rPr>
              <a:t>Viêm</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dạ</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dày</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ruột</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Béo</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phì</a:t>
            </a:r>
            <a:endParaRPr lang="en-US" sz="28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21552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13320"/>
            <a:ext cx="10515600" cy="1325563"/>
          </a:xfrm>
        </p:spPr>
        <p:txBody>
          <a:bodyPr>
            <a:normAutofit/>
          </a:bodyPr>
          <a:lstStyle/>
          <a:p>
            <a:r>
              <a:rPr lang="vi-VN" dirty="0"/>
              <a:t>2. Lý Do Nhập Viện:</a:t>
            </a:r>
            <a:br>
              <a:rPr lang="vi-VN" dirty="0"/>
            </a:br>
            <a:endParaRPr lang="en-US" sz="3600" dirty="0"/>
          </a:p>
        </p:txBody>
      </p:sp>
      <p:sp>
        <p:nvSpPr>
          <p:cNvPr id="4" name="Content Placeholder 3"/>
          <p:cNvSpPr>
            <a:spLocks noGrp="1"/>
          </p:cNvSpPr>
          <p:nvPr>
            <p:ph idx="1"/>
          </p:nvPr>
        </p:nvSpPr>
        <p:spPr>
          <a:xfrm>
            <a:off x="838200" y="2335077"/>
            <a:ext cx="10515600" cy="4351338"/>
          </a:xfrm>
        </p:spPr>
        <p:txBody>
          <a:bodyPr/>
          <a:lstStyle/>
          <a:p>
            <a:pPr marL="0" indent="0" algn="just">
              <a:lnSpc>
                <a:spcPct val="150000"/>
              </a:lnSpc>
              <a:spcBef>
                <a:spcPts val="0"/>
              </a:spcBef>
              <a:buNone/>
            </a:pPr>
            <a:r>
              <a:rPr lang="vi-VN" dirty="0"/>
              <a:t>BV </a:t>
            </a:r>
            <a:r>
              <a:rPr lang="en-US" dirty="0" err="1"/>
              <a:t>Quốc</a:t>
            </a:r>
            <a:r>
              <a:rPr lang="en-US" dirty="0"/>
              <a:t> </a:t>
            </a:r>
            <a:r>
              <a:rPr lang="en-US" dirty="0" err="1"/>
              <a:t>tế</a:t>
            </a:r>
            <a:r>
              <a:rPr lang="en-US" dirty="0"/>
              <a:t> </a:t>
            </a:r>
            <a:r>
              <a:rPr lang="en-US" dirty="0" err="1"/>
              <a:t>Đồng</a:t>
            </a:r>
            <a:r>
              <a:rPr lang="en-US" dirty="0"/>
              <a:t> </a:t>
            </a:r>
            <a:r>
              <a:rPr lang="en-US" dirty="0" err="1"/>
              <a:t>Nai</a:t>
            </a:r>
            <a:r>
              <a:rPr lang="en-US" dirty="0"/>
              <a:t> </a:t>
            </a:r>
            <a:r>
              <a:rPr lang="en-US" dirty="0" err="1"/>
              <a:t>chuyển</a:t>
            </a:r>
            <a:r>
              <a:rPr lang="en-US" dirty="0"/>
              <a:t> </a:t>
            </a:r>
            <a:r>
              <a:rPr lang="en-US" dirty="0" err="1"/>
              <a:t>viện</a:t>
            </a:r>
            <a:r>
              <a:rPr lang="en-US" dirty="0"/>
              <a:t> </a:t>
            </a:r>
            <a:r>
              <a:rPr lang="en-US" dirty="0" err="1"/>
              <a:t>với</a:t>
            </a:r>
            <a:r>
              <a:rPr lang="en-US" dirty="0"/>
              <a:t> </a:t>
            </a:r>
            <a:r>
              <a:rPr lang="en-US" dirty="0" err="1"/>
              <a:t>chẩn</a:t>
            </a:r>
            <a:r>
              <a:rPr lang="en-US" dirty="0"/>
              <a:t> </a:t>
            </a:r>
            <a:r>
              <a:rPr lang="en-US" dirty="0" err="1"/>
              <a:t>đoán</a:t>
            </a:r>
            <a:r>
              <a:rPr lang="en-US" dirty="0"/>
              <a:t>: </a:t>
            </a:r>
            <a:r>
              <a:rPr lang="en-US" dirty="0" err="1"/>
              <a:t>Nhiễm</a:t>
            </a:r>
            <a:r>
              <a:rPr lang="en-US" dirty="0"/>
              <a:t> </a:t>
            </a:r>
            <a:r>
              <a:rPr lang="en-US" dirty="0" err="1"/>
              <a:t>trùng</a:t>
            </a:r>
            <a:r>
              <a:rPr lang="en-US" dirty="0"/>
              <a:t> </a:t>
            </a:r>
            <a:r>
              <a:rPr lang="en-US" dirty="0" err="1"/>
              <a:t>đường</a:t>
            </a:r>
            <a:r>
              <a:rPr lang="en-US" dirty="0"/>
              <a:t> </a:t>
            </a:r>
            <a:r>
              <a:rPr lang="en-US" dirty="0" err="1"/>
              <a:t>ruột</a:t>
            </a:r>
            <a:r>
              <a:rPr lang="en-US" dirty="0"/>
              <a:t>/ </a:t>
            </a:r>
            <a:r>
              <a:rPr lang="en-US" dirty="0" err="1"/>
              <a:t>Hạ</a:t>
            </a:r>
            <a:r>
              <a:rPr lang="en-US" dirty="0"/>
              <a:t> Kali </a:t>
            </a:r>
            <a:r>
              <a:rPr lang="en-US" dirty="0" err="1"/>
              <a:t>máu</a:t>
            </a:r>
            <a:r>
              <a:rPr lang="en-US" dirty="0"/>
              <a:t>, </a:t>
            </a:r>
            <a:r>
              <a:rPr lang="en-US" dirty="0" err="1"/>
              <a:t>theo</a:t>
            </a:r>
            <a:r>
              <a:rPr lang="en-US" dirty="0"/>
              <a:t> </a:t>
            </a:r>
            <a:r>
              <a:rPr lang="en-US" dirty="0" err="1"/>
              <a:t>dõi</a:t>
            </a:r>
            <a:r>
              <a:rPr lang="en-US" dirty="0"/>
              <a:t> </a:t>
            </a:r>
            <a:r>
              <a:rPr lang="en-US" dirty="0" err="1"/>
              <a:t>Viêm</a:t>
            </a:r>
            <a:r>
              <a:rPr lang="en-US" dirty="0"/>
              <a:t> </a:t>
            </a:r>
            <a:r>
              <a:rPr lang="en-US" dirty="0" err="1"/>
              <a:t>ruột</a:t>
            </a:r>
            <a:r>
              <a:rPr lang="en-US" dirty="0"/>
              <a:t> </a:t>
            </a:r>
            <a:r>
              <a:rPr lang="en-US" dirty="0" err="1"/>
              <a:t>thừa</a:t>
            </a:r>
            <a:r>
              <a:rPr lang="en-US" dirty="0"/>
              <a:t>/ Theo </a:t>
            </a:r>
            <a:r>
              <a:rPr lang="en-US" dirty="0" err="1"/>
              <a:t>dõi</a:t>
            </a:r>
            <a:r>
              <a:rPr lang="en-US" dirty="0"/>
              <a:t> </a:t>
            </a:r>
            <a:r>
              <a:rPr lang="en-US" dirty="0" err="1"/>
              <a:t>nhiễm</a:t>
            </a:r>
            <a:r>
              <a:rPr lang="en-US" dirty="0"/>
              <a:t> </a:t>
            </a:r>
            <a:r>
              <a:rPr lang="en-US" dirty="0" err="1"/>
              <a:t>trùng</a:t>
            </a:r>
            <a:r>
              <a:rPr lang="en-US" dirty="0"/>
              <a:t> </a:t>
            </a:r>
            <a:r>
              <a:rPr lang="en-US" dirty="0" err="1"/>
              <a:t>huyết</a:t>
            </a:r>
            <a:endParaRPr lang="en-US" dirty="0"/>
          </a:p>
        </p:txBody>
      </p:sp>
    </p:spTree>
    <p:extLst>
      <p:ext uri="{BB962C8B-B14F-4D97-AF65-F5344CB8AC3E}">
        <p14:creationId xmlns:p14="http://schemas.microsoft.com/office/powerpoint/2010/main" val="34396169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CB97E23C-D86C-3E22-3642-30E38252AEFD}"/>
              </a:ext>
            </a:extLst>
          </p:cNvPr>
          <p:cNvGraphicFramePr>
            <a:graphicFrameLocks noGrp="1"/>
          </p:cNvGraphicFramePr>
          <p:nvPr/>
        </p:nvGraphicFramePr>
        <p:xfrm>
          <a:off x="1055257" y="876822"/>
          <a:ext cx="4731768" cy="4991364"/>
        </p:xfrm>
        <a:graphic>
          <a:graphicData uri="http://schemas.openxmlformats.org/drawingml/2006/table">
            <a:tbl>
              <a:tblPr/>
              <a:tblGrid>
                <a:gridCol w="2365884">
                  <a:extLst>
                    <a:ext uri="{9D8B030D-6E8A-4147-A177-3AD203B41FA5}">
                      <a16:colId xmlns:a16="http://schemas.microsoft.com/office/drawing/2014/main" val="1150376683"/>
                    </a:ext>
                  </a:extLst>
                </a:gridCol>
                <a:gridCol w="2365884">
                  <a:extLst>
                    <a:ext uri="{9D8B030D-6E8A-4147-A177-3AD203B41FA5}">
                      <a16:colId xmlns:a16="http://schemas.microsoft.com/office/drawing/2014/main" val="487414079"/>
                    </a:ext>
                  </a:extLst>
                </a:gridCol>
              </a:tblGrid>
              <a:tr h="101083">
                <a:tc gridSpan="2">
                  <a:txBody>
                    <a:bodyPr/>
                    <a:lstStyle/>
                    <a:p>
                      <a:pPr fontAlgn="t"/>
                      <a:r>
                        <a:rPr lang="vi-VN" sz="1000" b="1" dirty="0">
                          <a:effectLst/>
                        </a:rPr>
                        <a:t>Laboratory findings</a:t>
                      </a:r>
                    </a:p>
                  </a:txBody>
                  <a:tcPr marL="51991" marR="51991" marT="18052" marB="1805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2F2F2"/>
                    </a:solidFill>
                  </a:tcPr>
                </a:tc>
                <a:tc hMerge="1">
                  <a:txBody>
                    <a:bodyPr/>
                    <a:lstStyle/>
                    <a:p>
                      <a:endParaRPr lang="vi-VN"/>
                    </a:p>
                  </a:txBody>
                  <a:tcPr/>
                </a:tc>
                <a:extLst>
                  <a:ext uri="{0D108BD9-81ED-4DB2-BD59-A6C34878D82A}">
                    <a16:rowId xmlns:a16="http://schemas.microsoft.com/office/drawing/2014/main" val="3643936157"/>
                  </a:ext>
                </a:extLst>
              </a:tr>
              <a:tr h="240143">
                <a:tc gridSpan="2">
                  <a:txBody>
                    <a:bodyPr/>
                    <a:lstStyle/>
                    <a:p>
                      <a:pPr fontAlgn="t">
                        <a:buFont typeface="Arial" panose="020B0604020202020204" pitchFamily="34" charset="0"/>
                        <a:buChar char="•"/>
                      </a:pPr>
                      <a:r>
                        <a:rPr lang="vi-VN" sz="1000" dirty="0">
                          <a:solidFill>
                            <a:srgbClr val="FF0000"/>
                          </a:solidFill>
                          <a:effectLst/>
                        </a:rPr>
                        <a:t>Abnormal blood cell counts</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hMerge="1">
                  <a:txBody>
                    <a:bodyPr/>
                    <a:lstStyle/>
                    <a:p>
                      <a:endParaRPr lang="vi-VN"/>
                    </a:p>
                  </a:txBody>
                  <a:tcPr/>
                </a:tc>
                <a:extLst>
                  <a:ext uri="{0D108BD9-81ED-4DB2-BD59-A6C34878D82A}">
                    <a16:rowId xmlns:a16="http://schemas.microsoft.com/office/drawing/2014/main" val="1542204976"/>
                  </a:ext>
                </a:extLst>
              </a:tr>
              <a:tr h="240143">
                <a:tc>
                  <a:txBody>
                    <a:bodyPr/>
                    <a:lstStyle/>
                    <a:p>
                      <a:pPr fontAlgn="t">
                        <a:buFont typeface="Arial" panose="020B0604020202020204" pitchFamily="34" charset="0"/>
                        <a:buChar char="•"/>
                      </a:pPr>
                      <a:r>
                        <a:rPr lang="vi-VN" sz="1000" dirty="0">
                          <a:effectLst/>
                        </a:rPr>
                        <a:t>Lymphocytopenia</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dirty="0">
                          <a:effectLst/>
                        </a:rPr>
                        <a:t>80 to 95</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49475334"/>
                  </a:ext>
                </a:extLst>
              </a:tr>
              <a:tr h="240143">
                <a:tc>
                  <a:txBody>
                    <a:bodyPr/>
                    <a:lstStyle/>
                    <a:p>
                      <a:pPr fontAlgn="t">
                        <a:buFont typeface="Arial" panose="020B0604020202020204" pitchFamily="34" charset="0"/>
                        <a:buChar char="•"/>
                      </a:pPr>
                      <a:r>
                        <a:rPr lang="vi-VN" sz="1000">
                          <a:effectLst/>
                        </a:rPr>
                        <a:t>Neutrophilia</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68 to 90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926388715"/>
                  </a:ext>
                </a:extLst>
              </a:tr>
              <a:tr h="240143">
                <a:tc>
                  <a:txBody>
                    <a:bodyPr/>
                    <a:lstStyle/>
                    <a:p>
                      <a:pPr fontAlgn="t">
                        <a:buFont typeface="Arial" panose="020B0604020202020204" pitchFamily="34" charset="0"/>
                        <a:buChar char="•"/>
                      </a:pPr>
                      <a:r>
                        <a:rPr lang="vi-VN" sz="1000" dirty="0">
                          <a:effectLst/>
                        </a:rPr>
                        <a:t>Mild anemia</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70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595161648"/>
                  </a:ext>
                </a:extLst>
              </a:tr>
              <a:tr h="240143">
                <a:tc>
                  <a:txBody>
                    <a:bodyPr/>
                    <a:lstStyle/>
                    <a:p>
                      <a:pPr fontAlgn="t">
                        <a:buFont typeface="Arial" panose="020B0604020202020204" pitchFamily="34" charset="0"/>
                        <a:buChar char="•"/>
                      </a:pPr>
                      <a:r>
                        <a:rPr lang="vi-VN" sz="1000" dirty="0">
                          <a:effectLst/>
                        </a:rPr>
                        <a:t>Thrombocytopenia</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dirty="0">
                          <a:effectLst/>
                        </a:rPr>
                        <a:t>31 to 80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4163167767"/>
                  </a:ext>
                </a:extLst>
              </a:tr>
              <a:tr h="240143">
                <a:tc gridSpan="2">
                  <a:txBody>
                    <a:bodyPr/>
                    <a:lstStyle/>
                    <a:p>
                      <a:pPr fontAlgn="t">
                        <a:buFont typeface="Arial" panose="020B0604020202020204" pitchFamily="34" charset="0"/>
                        <a:buChar char="•"/>
                      </a:pPr>
                      <a:r>
                        <a:rPr lang="vi-VN" sz="1000" dirty="0">
                          <a:solidFill>
                            <a:srgbClr val="FF0000"/>
                          </a:solidFill>
                          <a:effectLst/>
                        </a:rPr>
                        <a:t>Elevated inflammatory markers</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hMerge="1">
                  <a:txBody>
                    <a:bodyPr/>
                    <a:lstStyle/>
                    <a:p>
                      <a:endParaRPr lang="vi-VN"/>
                    </a:p>
                  </a:txBody>
                  <a:tcPr/>
                </a:tc>
                <a:extLst>
                  <a:ext uri="{0D108BD9-81ED-4DB2-BD59-A6C34878D82A}">
                    <a16:rowId xmlns:a16="http://schemas.microsoft.com/office/drawing/2014/main" val="1244275785"/>
                  </a:ext>
                </a:extLst>
              </a:tr>
              <a:tr h="240143">
                <a:tc>
                  <a:txBody>
                    <a:bodyPr/>
                    <a:lstStyle/>
                    <a:p>
                      <a:pPr fontAlgn="t">
                        <a:buFont typeface="Arial" panose="020B0604020202020204" pitchFamily="34" charset="0"/>
                        <a:buChar char="•"/>
                      </a:pPr>
                      <a:r>
                        <a:rPr lang="vi-VN" sz="1000">
                          <a:effectLst/>
                        </a:rPr>
                        <a:t>C-reactive protein</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90 to 100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490272383"/>
                  </a:ext>
                </a:extLst>
              </a:tr>
              <a:tr h="240143">
                <a:tc>
                  <a:txBody>
                    <a:bodyPr/>
                    <a:lstStyle/>
                    <a:p>
                      <a:pPr fontAlgn="t">
                        <a:buFont typeface="Arial" panose="020B0604020202020204" pitchFamily="34" charset="0"/>
                        <a:buChar char="•"/>
                      </a:pPr>
                      <a:r>
                        <a:rPr lang="vi-VN" sz="1000">
                          <a:effectLst/>
                        </a:rPr>
                        <a:t>Erythrocyte sedimentation rate</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75 to 80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420993604"/>
                  </a:ext>
                </a:extLst>
              </a:tr>
              <a:tr h="240143">
                <a:tc>
                  <a:txBody>
                    <a:bodyPr/>
                    <a:lstStyle/>
                    <a:p>
                      <a:pPr fontAlgn="t">
                        <a:buFont typeface="Arial" panose="020B0604020202020204" pitchFamily="34" charset="0"/>
                        <a:buChar char="•"/>
                      </a:pPr>
                      <a:r>
                        <a:rPr lang="vi-VN" sz="1000">
                          <a:effectLst/>
                        </a:rPr>
                        <a:t>D-dimer</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dirty="0">
                          <a:effectLst/>
                        </a:rPr>
                        <a:t>67 to 100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606315130"/>
                  </a:ext>
                </a:extLst>
              </a:tr>
              <a:tr h="240143">
                <a:tc>
                  <a:txBody>
                    <a:bodyPr/>
                    <a:lstStyle/>
                    <a:p>
                      <a:pPr fontAlgn="t">
                        <a:buFont typeface="Arial" panose="020B0604020202020204" pitchFamily="34" charset="0"/>
                        <a:buChar char="•"/>
                      </a:pPr>
                      <a:r>
                        <a:rPr lang="vi-VN" sz="1000" dirty="0">
                          <a:effectLst/>
                        </a:rPr>
                        <a:t>Fibrinogen</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80 to 100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596912558"/>
                  </a:ext>
                </a:extLst>
              </a:tr>
              <a:tr h="240143">
                <a:tc>
                  <a:txBody>
                    <a:bodyPr/>
                    <a:lstStyle/>
                    <a:p>
                      <a:pPr fontAlgn="t">
                        <a:buFont typeface="Arial" panose="020B0604020202020204" pitchFamily="34" charset="0"/>
                        <a:buChar char="•"/>
                      </a:pPr>
                      <a:r>
                        <a:rPr lang="vi-VN" sz="1000" dirty="0">
                          <a:effectLst/>
                        </a:rPr>
                        <a:t>Ferritin</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55 to 76</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4209353486"/>
                  </a:ext>
                </a:extLst>
              </a:tr>
              <a:tr h="240143">
                <a:tc>
                  <a:txBody>
                    <a:bodyPr/>
                    <a:lstStyle/>
                    <a:p>
                      <a:pPr fontAlgn="t">
                        <a:buFont typeface="Arial" panose="020B0604020202020204" pitchFamily="34" charset="0"/>
                        <a:buChar char="•"/>
                      </a:pPr>
                      <a:r>
                        <a:rPr lang="vi-VN" sz="1000">
                          <a:effectLst/>
                        </a:rPr>
                        <a:t>Procalcitonin</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80 to 95</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53501260"/>
                  </a:ext>
                </a:extLst>
              </a:tr>
              <a:tr h="240143">
                <a:tc>
                  <a:txBody>
                    <a:bodyPr/>
                    <a:lstStyle/>
                    <a:p>
                      <a:pPr fontAlgn="t">
                        <a:buFont typeface="Arial" panose="020B0604020202020204" pitchFamily="34" charset="0"/>
                        <a:buChar char="•"/>
                      </a:pPr>
                      <a:r>
                        <a:rPr lang="vi-VN" sz="1000">
                          <a:effectLst/>
                        </a:rPr>
                        <a:t>Interleukin 6</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80 to 100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693386064"/>
                  </a:ext>
                </a:extLst>
              </a:tr>
              <a:tr h="240143">
                <a:tc gridSpan="2">
                  <a:txBody>
                    <a:bodyPr/>
                    <a:lstStyle/>
                    <a:p>
                      <a:pPr fontAlgn="t">
                        <a:buFont typeface="Arial" panose="020B0604020202020204" pitchFamily="34" charset="0"/>
                        <a:buChar char="•"/>
                      </a:pPr>
                      <a:r>
                        <a:rPr lang="vi-VN" sz="1000" dirty="0">
                          <a:solidFill>
                            <a:srgbClr val="FF0000"/>
                          </a:solidFill>
                          <a:effectLst/>
                        </a:rPr>
                        <a:t>Elevated cardiac markers</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hMerge="1">
                  <a:txBody>
                    <a:bodyPr/>
                    <a:lstStyle/>
                    <a:p>
                      <a:endParaRPr lang="vi-VN"/>
                    </a:p>
                  </a:txBody>
                  <a:tcPr/>
                </a:tc>
                <a:extLst>
                  <a:ext uri="{0D108BD9-81ED-4DB2-BD59-A6C34878D82A}">
                    <a16:rowId xmlns:a16="http://schemas.microsoft.com/office/drawing/2014/main" val="2635267750"/>
                  </a:ext>
                </a:extLst>
              </a:tr>
              <a:tr h="240143">
                <a:tc>
                  <a:txBody>
                    <a:bodyPr/>
                    <a:lstStyle/>
                    <a:p>
                      <a:pPr fontAlgn="t">
                        <a:buFont typeface="Arial" panose="020B0604020202020204" pitchFamily="34" charset="0"/>
                        <a:buChar char="•"/>
                      </a:pPr>
                      <a:r>
                        <a:rPr lang="vi-VN" sz="1000">
                          <a:effectLst/>
                        </a:rPr>
                        <a:t>Troponin</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50 to 90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74158748"/>
                  </a:ext>
                </a:extLst>
              </a:tr>
              <a:tr h="240143">
                <a:tc>
                  <a:txBody>
                    <a:bodyPr/>
                    <a:lstStyle/>
                    <a:p>
                      <a:pPr fontAlgn="t">
                        <a:buFont typeface="Arial" panose="020B0604020202020204" pitchFamily="34" charset="0"/>
                        <a:buChar char="•"/>
                      </a:pPr>
                      <a:r>
                        <a:rPr lang="vi-VN" sz="1000">
                          <a:effectLst/>
                        </a:rPr>
                        <a:t>BNP or NT-pro-BNP</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73 to 90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118070914"/>
                  </a:ext>
                </a:extLst>
              </a:tr>
              <a:tr h="240143">
                <a:tc>
                  <a:txBody>
                    <a:bodyPr/>
                    <a:lstStyle/>
                    <a:p>
                      <a:pPr fontAlgn="t">
                        <a:buFont typeface="Arial" panose="020B0604020202020204" pitchFamily="34" charset="0"/>
                        <a:buChar char="•"/>
                      </a:pPr>
                      <a:r>
                        <a:rPr lang="vi-VN" sz="1000">
                          <a:effectLst/>
                        </a:rPr>
                        <a:t>Hypoalbuminemia</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48 to 95</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40482257"/>
                  </a:ext>
                </a:extLst>
              </a:tr>
              <a:tr h="240143">
                <a:tc>
                  <a:txBody>
                    <a:bodyPr/>
                    <a:lstStyle/>
                    <a:p>
                      <a:pPr fontAlgn="t">
                        <a:buFont typeface="Arial" panose="020B0604020202020204" pitchFamily="34" charset="0"/>
                        <a:buChar char="•"/>
                      </a:pPr>
                      <a:r>
                        <a:rPr lang="vi-VN" sz="1000">
                          <a:effectLst/>
                        </a:rPr>
                        <a:t>Mildly elevated liver enzymes</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dirty="0">
                          <a:effectLst/>
                        </a:rPr>
                        <a:t>62 to 70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099894475"/>
                  </a:ext>
                </a:extLst>
              </a:tr>
              <a:tr h="240143">
                <a:tc>
                  <a:txBody>
                    <a:bodyPr/>
                    <a:lstStyle/>
                    <a:p>
                      <a:pPr fontAlgn="t">
                        <a:buFont typeface="Arial" panose="020B0604020202020204" pitchFamily="34" charset="0"/>
                        <a:buChar char="•"/>
                      </a:pPr>
                      <a:r>
                        <a:rPr lang="vi-VN" sz="1000" dirty="0">
                          <a:effectLst/>
                        </a:rPr>
                        <a:t>Elevated lactate dehydrogenase</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dirty="0">
                          <a:effectLst/>
                        </a:rPr>
                        <a:t>10 to 60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950820700"/>
                  </a:ext>
                </a:extLst>
              </a:tr>
              <a:tr h="240143">
                <a:tc>
                  <a:txBody>
                    <a:bodyPr/>
                    <a:lstStyle/>
                    <a:p>
                      <a:pPr fontAlgn="t">
                        <a:buFont typeface="Arial" panose="020B0604020202020204" pitchFamily="34" charset="0"/>
                        <a:buChar char="•"/>
                      </a:pPr>
                      <a:r>
                        <a:rPr lang="vi-VN" sz="1000" dirty="0">
                          <a:effectLst/>
                        </a:rPr>
                        <a:t>Hypertriglyceridemia</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757575"/>
                      </a:solidFill>
                      <a:prstDash val="solid"/>
                      <a:round/>
                      <a:headEnd type="none" w="med" len="med"/>
                      <a:tailEnd type="none" w="med" len="med"/>
                    </a:lnB>
                    <a:solidFill>
                      <a:srgbClr val="FFFFFF"/>
                    </a:solidFill>
                  </a:tcPr>
                </a:tc>
                <a:tc>
                  <a:txBody>
                    <a:bodyPr/>
                    <a:lstStyle/>
                    <a:p>
                      <a:pPr algn="ctr" fontAlgn="t"/>
                      <a:r>
                        <a:rPr lang="vi-VN" sz="1000" dirty="0">
                          <a:effectLst/>
                        </a:rPr>
                        <a:t>70</a:t>
                      </a:r>
                    </a:p>
                  </a:txBody>
                  <a:tcPr marL="51991" marR="51991" marT="25995" marB="25995"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757575"/>
                      </a:solidFill>
                      <a:prstDash val="solid"/>
                      <a:round/>
                      <a:headEnd type="none" w="med" len="med"/>
                      <a:tailEnd type="none" w="med" len="med"/>
                    </a:lnB>
                    <a:solidFill>
                      <a:srgbClr val="FFFFFF"/>
                    </a:solidFill>
                  </a:tcPr>
                </a:tc>
                <a:extLst>
                  <a:ext uri="{0D108BD9-81ED-4DB2-BD59-A6C34878D82A}">
                    <a16:rowId xmlns:a16="http://schemas.microsoft.com/office/drawing/2014/main" val="1403449836"/>
                  </a:ext>
                </a:extLst>
              </a:tr>
            </a:tbl>
          </a:graphicData>
        </a:graphic>
      </p:graphicFrame>
      <p:graphicFrame>
        <p:nvGraphicFramePr>
          <p:cNvPr id="3" name="Table 2">
            <a:extLst>
              <a:ext uri="{FF2B5EF4-FFF2-40B4-BE49-F238E27FC236}">
                <a16:creationId xmlns:a16="http://schemas.microsoft.com/office/drawing/2014/main" id="{5153EECC-9B92-C250-D7BC-21F0EF649B81}"/>
              </a:ext>
            </a:extLst>
          </p:cNvPr>
          <p:cNvGraphicFramePr>
            <a:graphicFrameLocks noGrp="1"/>
          </p:cNvGraphicFramePr>
          <p:nvPr/>
        </p:nvGraphicFramePr>
        <p:xfrm>
          <a:off x="6096000" y="996285"/>
          <a:ext cx="4173516" cy="4351340"/>
        </p:xfrm>
        <a:graphic>
          <a:graphicData uri="http://schemas.openxmlformats.org/drawingml/2006/table">
            <a:tbl>
              <a:tblPr/>
              <a:tblGrid>
                <a:gridCol w="2086758">
                  <a:extLst>
                    <a:ext uri="{9D8B030D-6E8A-4147-A177-3AD203B41FA5}">
                      <a16:colId xmlns:a16="http://schemas.microsoft.com/office/drawing/2014/main" val="1016673071"/>
                    </a:ext>
                  </a:extLst>
                </a:gridCol>
                <a:gridCol w="2086758">
                  <a:extLst>
                    <a:ext uri="{9D8B030D-6E8A-4147-A177-3AD203B41FA5}">
                      <a16:colId xmlns:a16="http://schemas.microsoft.com/office/drawing/2014/main" val="2300140671"/>
                    </a:ext>
                  </a:extLst>
                </a:gridCol>
              </a:tblGrid>
              <a:tr h="189809">
                <a:tc gridSpan="2">
                  <a:txBody>
                    <a:bodyPr/>
                    <a:lstStyle/>
                    <a:p>
                      <a:pPr fontAlgn="t"/>
                      <a:r>
                        <a:rPr lang="vi-VN" sz="1000" b="1">
                          <a:effectLst/>
                        </a:rPr>
                        <a:t>Imaging findings</a:t>
                      </a:r>
                    </a:p>
                  </a:txBody>
                  <a:tcPr marL="51377" marR="51377" marT="17839" marB="17839"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2F2F2"/>
                    </a:solidFill>
                  </a:tcPr>
                </a:tc>
                <a:tc hMerge="1">
                  <a:txBody>
                    <a:bodyPr/>
                    <a:lstStyle/>
                    <a:p>
                      <a:endParaRPr lang="vi-VN"/>
                    </a:p>
                  </a:txBody>
                  <a:tcPr/>
                </a:tc>
                <a:extLst>
                  <a:ext uri="{0D108BD9-81ED-4DB2-BD59-A6C34878D82A}">
                    <a16:rowId xmlns:a16="http://schemas.microsoft.com/office/drawing/2014/main" val="3916836883"/>
                  </a:ext>
                </a:extLst>
              </a:tr>
              <a:tr h="205508">
                <a:tc gridSpan="2">
                  <a:txBody>
                    <a:bodyPr/>
                    <a:lstStyle/>
                    <a:p>
                      <a:pPr fontAlgn="t">
                        <a:buFont typeface="Arial" panose="020B0604020202020204" pitchFamily="34" charset="0"/>
                        <a:buChar char="•"/>
                      </a:pPr>
                      <a:r>
                        <a:rPr lang="vi-VN" sz="1000" dirty="0">
                          <a:solidFill>
                            <a:srgbClr val="FF0000"/>
                          </a:solidFill>
                          <a:effectLst/>
                        </a:rPr>
                        <a:t>Echocardiogram</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hMerge="1">
                  <a:txBody>
                    <a:bodyPr/>
                    <a:lstStyle/>
                    <a:p>
                      <a:endParaRPr lang="vi-VN"/>
                    </a:p>
                  </a:txBody>
                  <a:tcPr/>
                </a:tc>
                <a:extLst>
                  <a:ext uri="{0D108BD9-81ED-4DB2-BD59-A6C34878D82A}">
                    <a16:rowId xmlns:a16="http://schemas.microsoft.com/office/drawing/2014/main" val="2358052872"/>
                  </a:ext>
                </a:extLst>
              </a:tr>
              <a:tr h="205508">
                <a:tc>
                  <a:txBody>
                    <a:bodyPr/>
                    <a:lstStyle/>
                    <a:p>
                      <a:pPr fontAlgn="t">
                        <a:buFont typeface="Arial" panose="020B0604020202020204" pitchFamily="34" charset="0"/>
                        <a:buChar char="•"/>
                      </a:pPr>
                      <a:r>
                        <a:rPr lang="vi-VN" sz="1000">
                          <a:effectLst/>
                        </a:rPr>
                        <a:t>Depressed LV function</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31 to 58</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935932030"/>
                  </a:ext>
                </a:extLst>
              </a:tr>
              <a:tr h="205508">
                <a:tc>
                  <a:txBody>
                    <a:bodyPr/>
                    <a:lstStyle/>
                    <a:p>
                      <a:pPr fontAlgn="t">
                        <a:buFont typeface="Arial" panose="020B0604020202020204" pitchFamily="34" charset="0"/>
                        <a:buChar char="•"/>
                      </a:pPr>
                      <a:r>
                        <a:rPr lang="vi-VN" sz="1000">
                          <a:effectLst/>
                        </a:rPr>
                        <a:t>Coronary artery dilation/aneurysm</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8 to 38</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407681606"/>
                  </a:ext>
                </a:extLst>
              </a:tr>
              <a:tr h="359638">
                <a:tc>
                  <a:txBody>
                    <a:bodyPr/>
                    <a:lstStyle/>
                    <a:p>
                      <a:pPr fontAlgn="t">
                        <a:buFont typeface="Arial" panose="020B0604020202020204" pitchFamily="34" charset="0"/>
                        <a:buChar char="•"/>
                      </a:pPr>
                      <a:r>
                        <a:rPr lang="en-US" sz="1000" dirty="0">
                          <a:effectLst/>
                        </a:rPr>
                        <a:t>Other findings can include mitral regurgitation and pericardial effusion</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915837151"/>
                  </a:ext>
                </a:extLst>
              </a:tr>
              <a:tr h="205508">
                <a:tc gridSpan="2">
                  <a:txBody>
                    <a:bodyPr/>
                    <a:lstStyle/>
                    <a:p>
                      <a:pPr fontAlgn="t">
                        <a:buFont typeface="Arial" panose="020B0604020202020204" pitchFamily="34" charset="0"/>
                        <a:buChar char="•"/>
                      </a:pPr>
                      <a:r>
                        <a:rPr lang="vi-VN" sz="1000" dirty="0">
                          <a:solidFill>
                            <a:srgbClr val="FF0000"/>
                          </a:solidFill>
                          <a:effectLst/>
                        </a:rPr>
                        <a:t>Chest radiograph</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hMerge="1">
                  <a:txBody>
                    <a:bodyPr/>
                    <a:lstStyle/>
                    <a:p>
                      <a:endParaRPr lang="vi-VN"/>
                    </a:p>
                  </a:txBody>
                  <a:tcPr/>
                </a:tc>
                <a:extLst>
                  <a:ext uri="{0D108BD9-81ED-4DB2-BD59-A6C34878D82A}">
                    <a16:rowId xmlns:a16="http://schemas.microsoft.com/office/drawing/2014/main" val="2967585703"/>
                  </a:ext>
                </a:extLst>
              </a:tr>
              <a:tr h="205508">
                <a:tc>
                  <a:txBody>
                    <a:bodyPr/>
                    <a:lstStyle/>
                    <a:p>
                      <a:pPr fontAlgn="t">
                        <a:buFont typeface="Arial" panose="020B0604020202020204" pitchFamily="34" charset="0"/>
                        <a:buChar char="•"/>
                      </a:pPr>
                      <a:r>
                        <a:rPr lang="vi-VN" sz="1000">
                          <a:effectLst/>
                        </a:rPr>
                        <a:t>Normal in many patients</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502967142"/>
                  </a:ext>
                </a:extLst>
              </a:tr>
              <a:tr h="667900">
                <a:tc>
                  <a:txBody>
                    <a:bodyPr/>
                    <a:lstStyle/>
                    <a:p>
                      <a:pPr fontAlgn="t">
                        <a:buFont typeface="Arial" panose="020B0604020202020204" pitchFamily="34" charset="0"/>
                        <a:buChar char="•"/>
                      </a:pPr>
                      <a:r>
                        <a:rPr lang="en-US" sz="1000" dirty="0">
                          <a:effectLst/>
                        </a:rPr>
                        <a:t>Abnormal findings included small pleural effusions, patchy consolidations, focal consolidation, and atelectasis</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804750351"/>
                  </a:ext>
                </a:extLst>
              </a:tr>
              <a:tr h="205508">
                <a:tc gridSpan="2">
                  <a:txBody>
                    <a:bodyPr/>
                    <a:lstStyle/>
                    <a:p>
                      <a:pPr fontAlgn="t">
                        <a:buFont typeface="Arial" panose="020B0604020202020204" pitchFamily="34" charset="0"/>
                        <a:buChar char="•"/>
                      </a:pPr>
                      <a:r>
                        <a:rPr lang="vi-VN" sz="1000">
                          <a:effectLst/>
                        </a:rPr>
                        <a:t>Chest CT</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hMerge="1">
                  <a:txBody>
                    <a:bodyPr/>
                    <a:lstStyle/>
                    <a:p>
                      <a:endParaRPr lang="vi-VN"/>
                    </a:p>
                  </a:txBody>
                  <a:tcPr/>
                </a:tc>
                <a:extLst>
                  <a:ext uri="{0D108BD9-81ED-4DB2-BD59-A6C34878D82A}">
                    <a16:rowId xmlns:a16="http://schemas.microsoft.com/office/drawing/2014/main" val="2580445798"/>
                  </a:ext>
                </a:extLst>
              </a:tr>
              <a:tr h="359638">
                <a:tc>
                  <a:txBody>
                    <a:bodyPr/>
                    <a:lstStyle/>
                    <a:p>
                      <a:pPr fontAlgn="t">
                        <a:buFont typeface="Arial" panose="020B0604020202020204" pitchFamily="34" charset="0"/>
                        <a:buChar char="•"/>
                      </a:pPr>
                      <a:r>
                        <a:rPr lang="en-US" sz="1000">
                          <a:effectLst/>
                        </a:rPr>
                        <a:t>Findings generally similar to those on chest radiograph</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487795962"/>
                  </a:ext>
                </a:extLst>
              </a:tr>
              <a:tr h="359638">
                <a:tc>
                  <a:txBody>
                    <a:bodyPr/>
                    <a:lstStyle/>
                    <a:p>
                      <a:pPr fontAlgn="t">
                        <a:buFont typeface="Arial" panose="020B0604020202020204" pitchFamily="34" charset="0"/>
                        <a:buChar char="•"/>
                      </a:pPr>
                      <a:r>
                        <a:rPr lang="en-US" sz="1000">
                          <a:effectLst/>
                        </a:rPr>
                        <a:t>A few patients had nodular ground-glass opacification</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a:effectLst/>
                        </a:rPr>
                        <a:t>--</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3321637244"/>
                  </a:ext>
                </a:extLst>
              </a:tr>
              <a:tr h="205508">
                <a:tc gridSpan="2">
                  <a:txBody>
                    <a:bodyPr/>
                    <a:lstStyle/>
                    <a:p>
                      <a:pPr fontAlgn="t">
                        <a:buFont typeface="Arial" panose="020B0604020202020204" pitchFamily="34" charset="0"/>
                        <a:buChar char="•"/>
                      </a:pPr>
                      <a:r>
                        <a:rPr lang="en-US" sz="1000">
                          <a:effectLst/>
                        </a:rPr>
                        <a:t>Abdominal imaging (ultrasound and/or CT)</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hMerge="1">
                  <a:txBody>
                    <a:bodyPr/>
                    <a:lstStyle/>
                    <a:p>
                      <a:endParaRPr lang="vi-VN"/>
                    </a:p>
                  </a:txBody>
                  <a:tcPr/>
                </a:tc>
                <a:extLst>
                  <a:ext uri="{0D108BD9-81ED-4DB2-BD59-A6C34878D82A}">
                    <a16:rowId xmlns:a16="http://schemas.microsoft.com/office/drawing/2014/main" val="2415091505"/>
                  </a:ext>
                </a:extLst>
              </a:tr>
              <a:tr h="976161">
                <a:tc>
                  <a:txBody>
                    <a:bodyPr/>
                    <a:lstStyle/>
                    <a:p>
                      <a:pPr fontAlgn="t">
                        <a:buFont typeface="Arial" panose="020B0604020202020204" pitchFamily="34" charset="0"/>
                        <a:buChar char="•"/>
                      </a:pPr>
                      <a:r>
                        <a:rPr lang="vi-VN" sz="1000">
                          <a:effectLst/>
                        </a:rPr>
                        <a:t>Findings are nonspecific, including free fluid, ascites, bowel and mesenteric inflammation, including terminal ileitis, mesenteric adenopathy/adenitis, and pericholecystic edema</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fontAlgn="t"/>
                      <a:r>
                        <a:rPr lang="vi-VN" sz="1000" dirty="0">
                          <a:effectLst/>
                        </a:rPr>
                        <a:t>--</a:t>
                      </a:r>
                    </a:p>
                  </a:txBody>
                  <a:tcPr marL="51377" marR="51377" marT="25688" marB="25688"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916596402"/>
                  </a:ext>
                </a:extLst>
              </a:tr>
            </a:tbl>
          </a:graphicData>
        </a:graphic>
      </p:graphicFrame>
      <p:sp>
        <p:nvSpPr>
          <p:cNvPr id="5" name="TextBox 4">
            <a:extLst>
              <a:ext uri="{FF2B5EF4-FFF2-40B4-BE49-F238E27FC236}">
                <a16:creationId xmlns:a16="http://schemas.microsoft.com/office/drawing/2014/main" id="{4DF0DF8A-040E-2546-AEE2-A95083DEF2FE}"/>
              </a:ext>
            </a:extLst>
          </p:cNvPr>
          <p:cNvSpPr txBox="1"/>
          <p:nvPr/>
        </p:nvSpPr>
        <p:spPr>
          <a:xfrm>
            <a:off x="93945" y="6292365"/>
            <a:ext cx="10250906" cy="246221"/>
          </a:xfrm>
          <a:prstGeom prst="rect">
            <a:avLst/>
          </a:prstGeom>
          <a:noFill/>
        </p:spPr>
        <p:txBody>
          <a:bodyPr wrap="square">
            <a:spAutoFit/>
          </a:bodyPr>
          <a:lstStyle/>
          <a:p>
            <a:r>
              <a:rPr lang="en-US" sz="1000" i="1" dirty="0">
                <a:latin typeface="Tahoma" panose="020B0604030504040204" pitchFamily="34" charset="0"/>
                <a:ea typeface="Tahoma" panose="020B0604030504040204" pitchFamily="34" charset="0"/>
                <a:cs typeface="Tahoma" panose="020B0604030504040204" pitchFamily="34" charset="0"/>
              </a:rPr>
              <a:t>Mary Beth F Son, </a:t>
            </a:r>
            <a:r>
              <a:rPr lang="en-US" sz="1000" i="1" dirty="0" err="1">
                <a:latin typeface="Tahoma" panose="020B0604030504040204" pitchFamily="34" charset="0"/>
                <a:ea typeface="Tahoma" panose="020B0604030504040204" pitchFamily="34" charset="0"/>
                <a:cs typeface="Tahoma" panose="020B0604030504040204" pitchFamily="34" charset="0"/>
              </a:rPr>
              <a:t>MDKevin</a:t>
            </a:r>
            <a:r>
              <a:rPr lang="en-US" sz="1000" i="1" dirty="0">
                <a:latin typeface="Tahoma" panose="020B0604030504040204" pitchFamily="34" charset="0"/>
                <a:ea typeface="Tahoma" panose="020B0604030504040204" pitchFamily="34" charset="0"/>
                <a:cs typeface="Tahoma" panose="020B0604030504040204" pitchFamily="34" charset="0"/>
              </a:rPr>
              <a:t> Friedman, MD, Apr 28, 2022, COVID-19: Multisystem inflammatory syndrome in children (MIS-C) clinical features, evaluation, and diagnosis, </a:t>
            </a:r>
            <a:r>
              <a:rPr lang="en-US" sz="1000" i="1" dirty="0" err="1">
                <a:latin typeface="Tahoma" panose="020B0604030504040204" pitchFamily="34" charset="0"/>
                <a:ea typeface="Tahoma" panose="020B0604030504040204" pitchFamily="34" charset="0"/>
                <a:cs typeface="Tahoma" panose="020B0604030504040204" pitchFamily="34" charset="0"/>
              </a:rPr>
              <a:t>Uptodate</a:t>
            </a:r>
            <a:endParaRPr lang="vi-VN" sz="1000" i="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001156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2D3CC-6B51-D7A1-FC4A-444B40B4376D}"/>
              </a:ext>
            </a:extLst>
          </p:cNvPr>
          <p:cNvSpPr>
            <a:spLocks noGrp="1"/>
          </p:cNvSpPr>
          <p:nvPr>
            <p:ph type="title"/>
          </p:nvPr>
        </p:nvSpPr>
        <p:spPr/>
        <p:txBody>
          <a:bodyPr>
            <a:normAutofit fontScale="90000"/>
          </a:bodyPr>
          <a:lstStyle/>
          <a:p>
            <a:pPr algn="just">
              <a:lnSpc>
                <a:spcPct val="130000"/>
              </a:lnSpc>
            </a:pPr>
            <a:r>
              <a:rPr lang="en-US" dirty="0" err="1"/>
              <a:t>Tiêu</a:t>
            </a:r>
            <a:r>
              <a:rPr lang="en-US" dirty="0"/>
              <a:t> </a:t>
            </a:r>
            <a:r>
              <a:rPr lang="en-US" dirty="0" err="1"/>
              <a:t>chuẩn</a:t>
            </a:r>
            <a:r>
              <a:rPr lang="en-US" dirty="0"/>
              <a:t> </a:t>
            </a:r>
            <a:r>
              <a:rPr lang="en-US" dirty="0" err="1"/>
              <a:t>chẩn</a:t>
            </a:r>
            <a:r>
              <a:rPr lang="en-US" dirty="0"/>
              <a:t> </a:t>
            </a:r>
            <a:r>
              <a:rPr lang="en-US" dirty="0" err="1"/>
              <a:t>đoán</a:t>
            </a:r>
            <a:r>
              <a:rPr lang="en-US" dirty="0"/>
              <a:t> </a:t>
            </a:r>
            <a:r>
              <a:rPr lang="en-US" dirty="0" err="1"/>
              <a:t>bất</a:t>
            </a:r>
            <a:r>
              <a:rPr lang="en-US" dirty="0"/>
              <a:t> </a:t>
            </a:r>
            <a:r>
              <a:rPr lang="en-US" dirty="0" err="1"/>
              <a:t>thường</a:t>
            </a:r>
            <a:r>
              <a:rPr lang="en-US" dirty="0"/>
              <a:t> </a:t>
            </a:r>
            <a:r>
              <a:rPr lang="en-US" dirty="0" err="1"/>
              <a:t>mạch</a:t>
            </a:r>
            <a:r>
              <a:rPr lang="en-US" dirty="0"/>
              <a:t> </a:t>
            </a:r>
            <a:r>
              <a:rPr lang="en-US" dirty="0" err="1"/>
              <a:t>vành</a:t>
            </a:r>
            <a:r>
              <a:rPr lang="en-US" dirty="0"/>
              <a:t> </a:t>
            </a:r>
            <a:r>
              <a:rPr lang="en-US" dirty="0" err="1"/>
              <a:t>theo</a:t>
            </a:r>
            <a:r>
              <a:rPr lang="en-US" dirty="0"/>
              <a:t> </a:t>
            </a:r>
            <a:r>
              <a:rPr lang="en-US" dirty="0" err="1"/>
              <a:t>tuổi</a:t>
            </a:r>
            <a:r>
              <a:rPr lang="en-US" dirty="0"/>
              <a:t> </a:t>
            </a:r>
            <a:r>
              <a:rPr lang="en-US" dirty="0" err="1"/>
              <a:t>hoặc</a:t>
            </a:r>
            <a:r>
              <a:rPr lang="en-US" dirty="0"/>
              <a:t> z-score</a:t>
            </a:r>
          </a:p>
        </p:txBody>
      </p:sp>
      <p:graphicFrame>
        <p:nvGraphicFramePr>
          <p:cNvPr id="4" name="Table 4">
            <a:extLst>
              <a:ext uri="{FF2B5EF4-FFF2-40B4-BE49-F238E27FC236}">
                <a16:creationId xmlns:a16="http://schemas.microsoft.com/office/drawing/2014/main" id="{929CDFEF-634C-A579-9C52-73152367D072}"/>
              </a:ext>
            </a:extLst>
          </p:cNvPr>
          <p:cNvGraphicFramePr>
            <a:graphicFrameLocks noGrp="1"/>
          </p:cNvGraphicFramePr>
          <p:nvPr>
            <p:ph idx="1"/>
          </p:nvPr>
        </p:nvGraphicFramePr>
        <p:xfrm>
          <a:off x="838200" y="1825624"/>
          <a:ext cx="10641904" cy="4536696"/>
        </p:xfrm>
        <a:graphic>
          <a:graphicData uri="http://schemas.openxmlformats.org/drawingml/2006/table">
            <a:tbl>
              <a:tblPr firstRow="1" bandRow="1">
                <a:tableStyleId>{5C22544A-7EE6-4342-B048-85BDC9FD1C3A}</a:tableStyleId>
              </a:tblPr>
              <a:tblGrid>
                <a:gridCol w="10641904">
                  <a:extLst>
                    <a:ext uri="{9D8B030D-6E8A-4147-A177-3AD203B41FA5}">
                      <a16:colId xmlns:a16="http://schemas.microsoft.com/office/drawing/2014/main" val="975031295"/>
                    </a:ext>
                  </a:extLst>
                </a:gridCol>
              </a:tblGrid>
              <a:tr h="423196">
                <a:tc>
                  <a:txBody>
                    <a:bodyPr/>
                    <a:lstStyle/>
                    <a:p>
                      <a:pPr algn="just">
                        <a:lnSpc>
                          <a:spcPct val="130000"/>
                        </a:lnSpc>
                      </a:pPr>
                      <a:r>
                        <a:rPr lang="en-US" sz="2000" dirty="0" err="1">
                          <a:latin typeface="Tahoma" panose="020B0604030504040204" pitchFamily="34" charset="0"/>
                          <a:ea typeface="Tahoma" panose="020B0604030504040204" pitchFamily="34" charset="0"/>
                          <a:cs typeface="Tahoma" panose="020B0604030504040204" pitchFamily="34" charset="0"/>
                        </a:rPr>
                        <a:t>Tiêu</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chuẩn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chẩn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đoán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bất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thường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theo</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tuổi</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hoặc</a:t>
                      </a:r>
                      <a:r>
                        <a:rPr lang="en-US" sz="2000" dirty="0">
                          <a:latin typeface="Tahoma" panose="020B0604030504040204" pitchFamily="34" charset="0"/>
                          <a:ea typeface="Tahoma" panose="020B0604030504040204" pitchFamily="34" charset="0"/>
                          <a:cs typeface="Tahoma" panose="020B0604030504040204" pitchFamily="34" charset="0"/>
                        </a:rPr>
                        <a:t> z-score</a:t>
                      </a:r>
                    </a:p>
                  </a:txBody>
                  <a:tcPr/>
                </a:tc>
                <a:extLst>
                  <a:ext uri="{0D108BD9-81ED-4DB2-BD59-A6C34878D82A}">
                    <a16:rowId xmlns:a16="http://schemas.microsoft.com/office/drawing/2014/main" val="473761637"/>
                  </a:ext>
                </a:extLst>
              </a:tr>
              <a:tr h="1945017">
                <a:tc>
                  <a:txBody>
                    <a:bodyPr/>
                    <a:lstStyle/>
                    <a:p>
                      <a:pPr algn="just">
                        <a:lnSpc>
                          <a:spcPct val="130000"/>
                        </a:lnSpc>
                      </a:pPr>
                      <a:r>
                        <a:rPr lang="en-US" sz="2000" dirty="0" err="1">
                          <a:latin typeface="Tahoma" panose="020B0604030504040204" pitchFamily="34" charset="0"/>
                          <a:ea typeface="Tahoma" panose="020B0604030504040204" pitchFamily="34" charset="0"/>
                          <a:cs typeface="Tahoma" panose="020B0604030504040204" pitchFamily="34" charset="0"/>
                        </a:rPr>
                        <a:t>Có</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ít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nhất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một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trong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các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tiêu</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chuẩn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sau</a:t>
                      </a:r>
                      <a:endParaRPr lang="en-US" sz="2000" dirty="0">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30000"/>
                        </a:lnSpc>
                        <a:buFont typeface="+mj-lt"/>
                        <a:buAutoNum type="arabicPeriod"/>
                      </a:pPr>
                      <a:r>
                        <a:rPr lang="en-US" sz="2000" dirty="0" err="1">
                          <a:latin typeface="Tahoma" panose="020B0604030504040204" pitchFamily="34" charset="0"/>
                          <a:ea typeface="Tahoma" panose="020B0604030504040204" pitchFamily="34" charset="0"/>
                          <a:cs typeface="Tahoma" panose="020B0604030504040204" pitchFamily="34" charset="0"/>
                        </a:rPr>
                        <a:t>Kích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thước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vành</a:t>
                      </a:r>
                      <a:r>
                        <a:rPr lang="en-US" sz="2000" dirty="0">
                          <a:latin typeface="Tahoma" panose="020B0604030504040204" pitchFamily="34" charset="0"/>
                          <a:ea typeface="Tahoma" panose="020B0604030504040204" pitchFamily="34" charset="0"/>
                          <a:cs typeface="Tahoma" panose="020B0604030504040204" pitchFamily="34" charset="0"/>
                        </a:rPr>
                        <a:t>: &gt;3 mm ở </a:t>
                      </a:r>
                      <a:r>
                        <a:rPr lang="en-US" sz="2000" dirty="0" err="1">
                          <a:latin typeface="Tahoma" panose="020B0604030504040204" pitchFamily="34" charset="0"/>
                          <a:ea typeface="Tahoma" panose="020B0604030504040204" pitchFamily="34" charset="0"/>
                          <a:cs typeface="Tahoma" panose="020B0604030504040204" pitchFamily="34" charset="0"/>
                        </a:rPr>
                        <a:t>trẻ</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dưới</a:t>
                      </a:r>
                      <a:r>
                        <a:rPr lang="en-US" sz="2000" dirty="0">
                          <a:latin typeface="Tahoma" panose="020B0604030504040204" pitchFamily="34" charset="0"/>
                          <a:ea typeface="Tahoma" panose="020B0604030504040204" pitchFamily="34" charset="0"/>
                          <a:cs typeface="Tahoma" panose="020B0604030504040204" pitchFamily="34" charset="0"/>
                        </a:rPr>
                        <a:t> 5 </a:t>
                      </a:r>
                      <a:r>
                        <a:rPr lang="en-US" sz="2000" dirty="0" err="1">
                          <a:latin typeface="Tahoma" panose="020B0604030504040204" pitchFamily="34" charset="0"/>
                          <a:ea typeface="Tahoma" panose="020B0604030504040204" pitchFamily="34" charset="0"/>
                          <a:cs typeface="Tahoma" panose="020B0604030504040204" pitchFamily="34" charset="0"/>
                        </a:rPr>
                        <a:t>tuổi</a:t>
                      </a:r>
                      <a:endParaRPr lang="en-US" sz="2000" dirty="0">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30000"/>
                        </a:lnSpc>
                        <a:buFont typeface="+mj-lt"/>
                        <a:buAutoNum type="arabicPeriod"/>
                      </a:pPr>
                      <a:r>
                        <a:rPr lang="en-US" sz="2000" dirty="0" err="1">
                          <a:latin typeface="Tahoma" panose="020B0604030504040204" pitchFamily="34" charset="0"/>
                          <a:ea typeface="Tahoma" panose="020B0604030504040204" pitchFamily="34" charset="0"/>
                          <a:cs typeface="Tahoma" panose="020B0604030504040204" pitchFamily="34" charset="0"/>
                        </a:rPr>
                        <a:t>Kích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thước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vành</a:t>
                      </a:r>
                      <a:r>
                        <a:rPr lang="en-US" sz="2000" dirty="0">
                          <a:latin typeface="Tahoma" panose="020B0604030504040204" pitchFamily="34" charset="0"/>
                          <a:ea typeface="Tahoma" panose="020B0604030504040204" pitchFamily="34" charset="0"/>
                          <a:cs typeface="Tahoma" panose="020B0604030504040204" pitchFamily="34" charset="0"/>
                        </a:rPr>
                        <a:t>: &gt;4 mm ở </a:t>
                      </a:r>
                      <a:r>
                        <a:rPr lang="en-US" sz="2000" dirty="0" err="1">
                          <a:latin typeface="Tahoma" panose="020B0604030504040204" pitchFamily="34" charset="0"/>
                          <a:ea typeface="Tahoma" panose="020B0604030504040204" pitchFamily="34" charset="0"/>
                          <a:cs typeface="Tahoma" panose="020B0604030504040204" pitchFamily="34" charset="0"/>
                        </a:rPr>
                        <a:t>trẻ</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trên</a:t>
                      </a:r>
                      <a:r>
                        <a:rPr lang="en-US" sz="2000" dirty="0">
                          <a:latin typeface="Tahoma" panose="020B0604030504040204" pitchFamily="34" charset="0"/>
                          <a:ea typeface="Tahoma" panose="020B0604030504040204" pitchFamily="34" charset="0"/>
                          <a:cs typeface="Tahoma" panose="020B0604030504040204" pitchFamily="34" charset="0"/>
                        </a:rPr>
                        <a:t> 5 </a:t>
                      </a:r>
                      <a:r>
                        <a:rPr lang="en-US" sz="2000" dirty="0" err="1">
                          <a:latin typeface="Tahoma" panose="020B0604030504040204" pitchFamily="34" charset="0"/>
                          <a:ea typeface="Tahoma" panose="020B0604030504040204" pitchFamily="34" charset="0"/>
                          <a:cs typeface="Tahoma" panose="020B0604030504040204" pitchFamily="34" charset="0"/>
                        </a:rPr>
                        <a:t>tuổi</a:t>
                      </a:r>
                      <a:endParaRPr lang="en-US" sz="2000" dirty="0">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30000"/>
                        </a:lnSpc>
                        <a:buFont typeface="+mj-lt"/>
                        <a:buAutoNum type="arabicPeriod"/>
                      </a:pPr>
                      <a:r>
                        <a:rPr lang="en-US" sz="2000" dirty="0" err="1">
                          <a:latin typeface="Tahoma" panose="020B0604030504040204" pitchFamily="34" charset="0"/>
                          <a:ea typeface="Tahoma" panose="020B0604030504040204" pitchFamily="34" charset="0"/>
                          <a:cs typeface="Tahoma" panose="020B0604030504040204" pitchFamily="34" charset="0"/>
                        </a:rPr>
                        <a:t>Đường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kính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trong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của</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một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đoạn</a:t>
                      </a:r>
                      <a:r>
                        <a:rPr lang="en-US" sz="2000" dirty="0">
                          <a:latin typeface="Tahoma" panose="020B0604030504040204" pitchFamily="34" charset="0"/>
                          <a:ea typeface="Tahoma" panose="020B0604030504040204" pitchFamily="34" charset="0"/>
                          <a:cs typeface="Tahoma" panose="020B0604030504040204" pitchFamily="34" charset="0"/>
                        </a:rPr>
                        <a:t> &gt; 1,5 </a:t>
                      </a:r>
                      <a:r>
                        <a:rPr lang="en-US" sz="2000" dirty="0" err="1">
                          <a:latin typeface="Tahoma" panose="020B0604030504040204" pitchFamily="34" charset="0"/>
                          <a:ea typeface="Tahoma" panose="020B0604030504040204" pitchFamily="34" charset="0"/>
                          <a:cs typeface="Tahoma" panose="020B0604030504040204" pitchFamily="34" charset="0"/>
                        </a:rPr>
                        <a:t>lần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đoạn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kế</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cận</a:t>
                      </a:r>
                      <a:endParaRPr lang="en-US" sz="2000" dirty="0">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30000"/>
                        </a:lnSpc>
                        <a:buFont typeface="+mj-lt"/>
                        <a:buAutoNum type="arabicPeriod"/>
                      </a:pPr>
                      <a:r>
                        <a:rPr lang="en-US" sz="2000" dirty="0" err="1">
                          <a:latin typeface="Tahoma" panose="020B0604030504040204" pitchFamily="34" charset="0"/>
                          <a:ea typeface="Tahoma" panose="020B0604030504040204" pitchFamily="34" charset="0"/>
                          <a:cs typeface="Tahoma" panose="020B0604030504040204" pitchFamily="34" charset="0"/>
                        </a:rPr>
                        <a:t>Lòng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có</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bất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thường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rõ</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rệt</a:t>
                      </a:r>
                      <a:endParaRPr lang="en-US" sz="20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743526602"/>
                  </a:ext>
                </a:extLst>
              </a:tr>
              <a:tr h="423196">
                <a:tc>
                  <a:txBody>
                    <a:bodyPr/>
                    <a:lstStyle/>
                    <a:p>
                      <a:pPr algn="just">
                        <a:lnSpc>
                          <a:spcPct val="130000"/>
                        </a:lnSpc>
                      </a:pPr>
                      <a:r>
                        <a:rPr lang="en-US" sz="2000" dirty="0">
                          <a:latin typeface="Tahoma" panose="020B0604030504040204" pitchFamily="34" charset="0"/>
                          <a:ea typeface="Tahoma" panose="020B0604030504040204" pitchFamily="34" charset="0"/>
                          <a:cs typeface="Tahoma" panose="020B0604030504040204" pitchFamily="34" charset="0"/>
                        </a:rPr>
                        <a:t>Z-score </a:t>
                      </a:r>
                      <a:r>
                        <a:rPr lang="en-US" sz="2000" dirty="0" err="1">
                          <a:latin typeface="Tahoma" panose="020B0604030504040204" pitchFamily="34" charset="0"/>
                          <a:ea typeface="Tahoma" panose="020B0604030504040204" pitchFamily="34" charset="0"/>
                          <a:cs typeface="Tahoma" panose="020B0604030504040204" pitchFamily="34" charset="0"/>
                        </a:rPr>
                        <a:t>của</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nhánh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xuống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trước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trái</a:t>
                      </a:r>
                      <a:r>
                        <a:rPr lang="en-US" sz="2000" dirty="0">
                          <a:latin typeface="Tahoma" panose="020B0604030504040204" pitchFamily="34" charset="0"/>
                          <a:ea typeface="Tahoma" panose="020B0604030504040204" pitchFamily="34" charset="0"/>
                          <a:cs typeface="Tahoma" panose="020B0604030504040204" pitchFamily="34" charset="0"/>
                        </a:rPr>
                        <a:t> (LVD) hay </a:t>
                      </a:r>
                      <a:r>
                        <a:rPr lang="en-US" sz="2000" dirty="0" err="1">
                          <a:latin typeface="Tahoma" panose="020B0604030504040204" pitchFamily="34" charset="0"/>
                          <a:ea typeface="Tahoma" panose="020B0604030504040204" pitchFamily="34" charset="0"/>
                          <a:cs typeface="Tahoma" panose="020B0604030504040204" pitchFamily="34" charset="0"/>
                        </a:rPr>
                        <a:t>động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phải</a:t>
                      </a:r>
                      <a:r>
                        <a:rPr lang="en-US" sz="2000" dirty="0">
                          <a:latin typeface="Tahoma" panose="020B0604030504040204" pitchFamily="34" charset="0"/>
                          <a:ea typeface="Tahoma" panose="020B0604030504040204" pitchFamily="34" charset="0"/>
                          <a:cs typeface="Tahoma" panose="020B0604030504040204" pitchFamily="34" charset="0"/>
                        </a:rPr>
                        <a:t> (RCA) ≥ 2,5</a:t>
                      </a:r>
                    </a:p>
                  </a:txBody>
                  <a:tcPr/>
                </a:tc>
                <a:extLst>
                  <a:ext uri="{0D108BD9-81ED-4DB2-BD59-A6C34878D82A}">
                    <a16:rowId xmlns:a16="http://schemas.microsoft.com/office/drawing/2014/main" val="2455625587"/>
                  </a:ext>
                </a:extLst>
              </a:tr>
              <a:tr h="1564562">
                <a:tc>
                  <a:txBody>
                    <a:bodyPr/>
                    <a:lstStyle/>
                    <a:p>
                      <a:pPr algn="just">
                        <a:lnSpc>
                          <a:spcPct val="130000"/>
                        </a:lnSpc>
                      </a:pPr>
                      <a:r>
                        <a:rPr lang="en-US" sz="2000" dirty="0" err="1">
                          <a:latin typeface="Tahoma" panose="020B0604030504040204" pitchFamily="34" charset="0"/>
                          <a:ea typeface="Tahoma" panose="020B0604030504040204" pitchFamily="34" charset="0"/>
                          <a:cs typeface="Tahoma" panose="020B0604030504040204" pitchFamily="34" charset="0"/>
                        </a:rPr>
                        <a:t>Mức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độ</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giãn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động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vành</a:t>
                      </a:r>
                      <a:endParaRPr lang="en-US" sz="2000" dirty="0">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30000"/>
                        </a:lnSpc>
                        <a:buFont typeface="+mj-lt"/>
                        <a:buAutoNum type="arabicPeriod"/>
                      </a:pPr>
                      <a:r>
                        <a:rPr lang="en-US" sz="2000" dirty="0" err="1">
                          <a:latin typeface="Tahoma" panose="020B0604030504040204" pitchFamily="34" charset="0"/>
                          <a:ea typeface="Tahoma" panose="020B0604030504040204" pitchFamily="34" charset="0"/>
                          <a:cs typeface="Tahoma" panose="020B0604030504040204" pitchFamily="34" charset="0"/>
                        </a:rPr>
                        <a:t>Giãn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nhẹ</a:t>
                      </a:r>
                      <a:r>
                        <a:rPr lang="en-US" sz="2000" dirty="0">
                          <a:latin typeface="Tahoma" panose="020B0604030504040204" pitchFamily="34" charset="0"/>
                          <a:ea typeface="Tahoma" panose="020B0604030504040204" pitchFamily="34" charset="0"/>
                          <a:cs typeface="Tahoma" panose="020B0604030504040204" pitchFamily="34" charset="0"/>
                        </a:rPr>
                        <a:t> : 3-5mm </a:t>
                      </a:r>
                      <a:r>
                        <a:rPr lang="en-US" sz="2000" dirty="0" err="1">
                          <a:latin typeface="Tahoma" panose="020B0604030504040204" pitchFamily="34" charset="0"/>
                          <a:ea typeface="Tahoma" panose="020B0604030504040204" pitchFamily="34" charset="0"/>
                          <a:cs typeface="Tahoma" panose="020B0604030504040204" pitchFamily="34" charset="0"/>
                        </a:rPr>
                        <a:t>hoặc</a:t>
                      </a:r>
                      <a:r>
                        <a:rPr lang="en-US" sz="2000" dirty="0">
                          <a:latin typeface="Tahoma" panose="020B0604030504040204" pitchFamily="34" charset="0"/>
                          <a:ea typeface="Tahoma" panose="020B0604030504040204" pitchFamily="34" charset="0"/>
                          <a:cs typeface="Tahoma" panose="020B0604030504040204" pitchFamily="34" charset="0"/>
                        </a:rPr>
                        <a:t> Z-score: 2,5-5</a:t>
                      </a:r>
                    </a:p>
                    <a:p>
                      <a:pPr marL="342900" indent="-342900" algn="just">
                        <a:lnSpc>
                          <a:spcPct val="130000"/>
                        </a:lnSpc>
                        <a:buFont typeface="+mj-lt"/>
                        <a:buAutoNum type="arabicPeriod"/>
                      </a:pPr>
                      <a:r>
                        <a:rPr lang="en-US" sz="2000" dirty="0" err="1">
                          <a:latin typeface="Tahoma" panose="020B0604030504040204" pitchFamily="34" charset="0"/>
                          <a:ea typeface="Tahoma" panose="020B0604030504040204" pitchFamily="34" charset="0"/>
                          <a:cs typeface="Tahoma" panose="020B0604030504040204" pitchFamily="34" charset="0"/>
                        </a:rPr>
                        <a:t>Giãn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trung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bình</a:t>
                      </a:r>
                      <a:r>
                        <a:rPr lang="en-US" sz="2000" dirty="0">
                          <a:latin typeface="Tahoma" panose="020B0604030504040204" pitchFamily="34" charset="0"/>
                          <a:ea typeface="Tahoma" panose="020B0604030504040204" pitchFamily="34" charset="0"/>
                          <a:cs typeface="Tahoma" panose="020B0604030504040204" pitchFamily="34" charset="0"/>
                        </a:rPr>
                        <a:t>: 5-7mm </a:t>
                      </a:r>
                      <a:r>
                        <a:rPr lang="en-US" sz="2000" dirty="0" err="1">
                          <a:latin typeface="Tahoma" panose="020B0604030504040204" pitchFamily="34" charset="0"/>
                          <a:ea typeface="Tahoma" panose="020B0604030504040204" pitchFamily="34" charset="0"/>
                          <a:cs typeface="Tahoma" panose="020B0604030504040204" pitchFamily="34" charset="0"/>
                        </a:rPr>
                        <a:t>hoặc</a:t>
                      </a:r>
                      <a:r>
                        <a:rPr lang="en-US" sz="2000" dirty="0">
                          <a:latin typeface="Tahoma" panose="020B0604030504040204" pitchFamily="34" charset="0"/>
                          <a:ea typeface="Tahoma" panose="020B0604030504040204" pitchFamily="34" charset="0"/>
                          <a:cs typeface="Tahoma" panose="020B0604030504040204" pitchFamily="34" charset="0"/>
                        </a:rPr>
                        <a:t> Z-score: 5-10</a:t>
                      </a:r>
                    </a:p>
                    <a:p>
                      <a:pPr marL="342900" indent="-342900" algn="just">
                        <a:lnSpc>
                          <a:spcPct val="130000"/>
                        </a:lnSpc>
                        <a:buFont typeface="+mj-lt"/>
                        <a:buAutoNum type="arabicPeriod"/>
                      </a:pPr>
                      <a:r>
                        <a:rPr lang="en-US" sz="2000" dirty="0" err="1">
                          <a:latin typeface="Tahoma" panose="020B0604030504040204" pitchFamily="34" charset="0"/>
                          <a:ea typeface="Tahoma" panose="020B0604030504040204" pitchFamily="34" charset="0"/>
                          <a:cs typeface="Tahoma" panose="020B0604030504040204" pitchFamily="34" charset="0"/>
                        </a:rPr>
                        <a:t>Giãn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mạch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vành</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nặng</a:t>
                      </a:r>
                      <a:r>
                        <a:rPr lang="en-US" sz="2000" dirty="0">
                          <a:latin typeface="Tahoma" panose="020B0604030504040204" pitchFamily="34" charset="0"/>
                          <a:ea typeface="Tahoma" panose="020B0604030504040204" pitchFamily="34" charset="0"/>
                          <a:cs typeface="Tahoma" panose="020B0604030504040204" pitchFamily="34" charset="0"/>
                        </a:rPr>
                        <a:t>: ≥ 8mm </a:t>
                      </a:r>
                      <a:r>
                        <a:rPr lang="en-US" sz="2000" dirty="0" err="1">
                          <a:latin typeface="Tahoma" panose="020B0604030504040204" pitchFamily="34" charset="0"/>
                          <a:ea typeface="Tahoma" panose="020B0604030504040204" pitchFamily="34" charset="0"/>
                          <a:cs typeface="Tahoma" panose="020B0604030504040204" pitchFamily="34" charset="0"/>
                        </a:rPr>
                        <a:t>hoặc</a:t>
                      </a:r>
                      <a:r>
                        <a:rPr lang="en-US" sz="2000" dirty="0">
                          <a:latin typeface="Tahoma" panose="020B0604030504040204" pitchFamily="34" charset="0"/>
                          <a:ea typeface="Tahoma" panose="020B0604030504040204" pitchFamily="34" charset="0"/>
                          <a:cs typeface="Tahoma" panose="020B0604030504040204" pitchFamily="34" charset="0"/>
                        </a:rPr>
                        <a:t> Z-score: &gt;10</a:t>
                      </a:r>
                    </a:p>
                  </a:txBody>
                  <a:tcPr/>
                </a:tc>
                <a:extLst>
                  <a:ext uri="{0D108BD9-81ED-4DB2-BD59-A6C34878D82A}">
                    <a16:rowId xmlns:a16="http://schemas.microsoft.com/office/drawing/2014/main" val="2638892875"/>
                  </a:ext>
                </a:extLst>
              </a:tr>
            </a:tbl>
          </a:graphicData>
        </a:graphic>
      </p:graphicFrame>
    </p:spTree>
    <p:extLst>
      <p:ext uri="{BB962C8B-B14F-4D97-AF65-F5344CB8AC3E}">
        <p14:creationId xmlns:p14="http://schemas.microsoft.com/office/powerpoint/2010/main" val="15945945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BA886-D0AA-B087-FEFD-D1FCF6AB46E5}"/>
              </a:ext>
            </a:extLst>
          </p:cNvPr>
          <p:cNvSpPr>
            <a:spLocks noGrp="1"/>
          </p:cNvSpPr>
          <p:nvPr>
            <p:ph type="title"/>
          </p:nvPr>
        </p:nvSpPr>
        <p:spPr/>
        <p:txBody>
          <a:bodyPr/>
          <a:lstStyle/>
          <a:p>
            <a:r>
              <a:rPr lang="en-US" dirty="0" err="1"/>
              <a:t>Xét</a:t>
            </a:r>
            <a:r>
              <a:rPr lang="en-US" dirty="0"/>
              <a:t> </a:t>
            </a:r>
            <a:r>
              <a:rPr lang="en-US" dirty="0" err="1"/>
              <a:t>nghiệm</a:t>
            </a:r>
            <a:r>
              <a:rPr lang="en-US" dirty="0"/>
              <a:t> SARS-CoV2</a:t>
            </a:r>
          </a:p>
        </p:txBody>
      </p:sp>
      <p:sp>
        <p:nvSpPr>
          <p:cNvPr id="3" name="Content Placeholder 2">
            <a:extLst>
              <a:ext uri="{FF2B5EF4-FFF2-40B4-BE49-F238E27FC236}">
                <a16:creationId xmlns:a16="http://schemas.microsoft.com/office/drawing/2014/main" id="{00E16F3D-530F-E269-FDDD-DD05638B7318}"/>
              </a:ext>
            </a:extLst>
          </p:cNvPr>
          <p:cNvSpPr>
            <a:spLocks noGrp="1"/>
          </p:cNvSpPr>
          <p:nvPr>
            <p:ph idx="1"/>
          </p:nvPr>
        </p:nvSpPr>
        <p:spPr>
          <a:xfrm>
            <a:off x="838200" y="1825625"/>
            <a:ext cx="5899484" cy="4351338"/>
          </a:xfrm>
        </p:spPr>
        <p:txBody>
          <a:bodyPr>
            <a:normAutofit/>
          </a:bodyPr>
          <a:lstStyle/>
          <a:p>
            <a:pPr marL="0" indent="0" algn="just">
              <a:lnSpc>
                <a:spcPct val="150000"/>
              </a:lnSpc>
              <a:buNone/>
            </a:pPr>
            <a:r>
              <a:rPr lang="en-US" sz="2400" dirty="0"/>
              <a:t> - 60% </a:t>
            </a:r>
            <a:r>
              <a:rPr lang="en-US" sz="2400" dirty="0" err="1"/>
              <a:t>bệnh</a:t>
            </a:r>
            <a:r>
              <a:rPr lang="en-US" sz="2400" dirty="0"/>
              <a:t> </a:t>
            </a:r>
            <a:r>
              <a:rPr lang="en-US" sz="2400" dirty="0" err="1"/>
              <a:t>nhân</a:t>
            </a:r>
            <a:r>
              <a:rPr lang="en-US" sz="2400" dirty="0"/>
              <a:t> </a:t>
            </a:r>
            <a:r>
              <a:rPr lang="en-US" sz="2400" dirty="0" err="1"/>
              <a:t>có</a:t>
            </a:r>
            <a:r>
              <a:rPr lang="en-US" sz="2400" dirty="0"/>
              <a:t> </a:t>
            </a:r>
            <a:r>
              <a:rPr lang="en-US" sz="2400" dirty="0" err="1"/>
              <a:t>xét</a:t>
            </a:r>
            <a:r>
              <a:rPr lang="en-US" sz="2400" dirty="0"/>
              <a:t> </a:t>
            </a:r>
            <a:r>
              <a:rPr lang="en-US" sz="2400" dirty="0" err="1"/>
              <a:t>nghiệm</a:t>
            </a:r>
            <a:r>
              <a:rPr lang="en-US" sz="2400" dirty="0"/>
              <a:t> </a:t>
            </a:r>
          </a:p>
          <a:p>
            <a:pPr marL="0" indent="0" algn="just">
              <a:lnSpc>
                <a:spcPct val="150000"/>
              </a:lnSpc>
              <a:buNone/>
            </a:pPr>
            <a:r>
              <a:rPr lang="en-US" sz="2400" dirty="0" err="1"/>
              <a:t>kháng</a:t>
            </a:r>
            <a:r>
              <a:rPr lang="en-US" sz="2400" dirty="0"/>
              <a:t> </a:t>
            </a:r>
            <a:r>
              <a:rPr lang="en-US" sz="2400" dirty="0" err="1"/>
              <a:t>thể</a:t>
            </a:r>
            <a:r>
              <a:rPr lang="en-US" sz="2400" dirty="0"/>
              <a:t> </a:t>
            </a:r>
            <a:r>
              <a:rPr lang="en-US" sz="2400" dirty="0" err="1"/>
              <a:t>huyết</a:t>
            </a:r>
            <a:r>
              <a:rPr lang="en-US" sz="2400" dirty="0"/>
              <a:t> </a:t>
            </a:r>
            <a:r>
              <a:rPr lang="en-US" sz="2400" dirty="0" err="1"/>
              <a:t>thanh</a:t>
            </a:r>
            <a:r>
              <a:rPr lang="en-US" sz="2400" dirty="0"/>
              <a:t> (+) </a:t>
            </a:r>
            <a:r>
              <a:rPr lang="en-US" sz="2400" dirty="0" err="1"/>
              <a:t>và</a:t>
            </a:r>
            <a:r>
              <a:rPr lang="en-US" sz="2400" dirty="0"/>
              <a:t> PCR SARS-CoV2 (-)</a:t>
            </a:r>
          </a:p>
          <a:p>
            <a:pPr algn="just">
              <a:lnSpc>
                <a:spcPct val="150000"/>
              </a:lnSpc>
              <a:buFontTx/>
              <a:buChar char="-"/>
            </a:pPr>
            <a:r>
              <a:rPr lang="en-US" sz="2400" dirty="0"/>
              <a:t>30-35% </a:t>
            </a:r>
            <a:r>
              <a:rPr lang="en-US" sz="2400" dirty="0" err="1"/>
              <a:t>dương</a:t>
            </a:r>
            <a:r>
              <a:rPr lang="en-US" sz="2400" dirty="0"/>
              <a:t> </a:t>
            </a:r>
            <a:r>
              <a:rPr lang="en-US" sz="2400" dirty="0" err="1"/>
              <a:t>tính</a:t>
            </a:r>
            <a:r>
              <a:rPr lang="en-US" sz="2400" dirty="0"/>
              <a:t> </a:t>
            </a:r>
            <a:r>
              <a:rPr lang="en-US" sz="2400" dirty="0" err="1"/>
              <a:t>cả</a:t>
            </a:r>
            <a:r>
              <a:rPr lang="en-US" sz="2400" dirty="0"/>
              <a:t> 2</a:t>
            </a:r>
          </a:p>
          <a:p>
            <a:pPr algn="just">
              <a:lnSpc>
                <a:spcPct val="150000"/>
              </a:lnSpc>
              <a:buFontTx/>
              <a:buChar char="-"/>
            </a:pPr>
            <a:r>
              <a:rPr lang="en-US" sz="2400" dirty="0"/>
              <a:t>5-10% </a:t>
            </a:r>
            <a:r>
              <a:rPr lang="en-US" sz="2400" dirty="0" err="1"/>
              <a:t>âm</a:t>
            </a:r>
            <a:r>
              <a:rPr lang="en-US" sz="2400" dirty="0"/>
              <a:t> </a:t>
            </a:r>
            <a:r>
              <a:rPr lang="en-US" sz="2400" dirty="0" err="1"/>
              <a:t>tính</a:t>
            </a:r>
            <a:r>
              <a:rPr lang="en-US" sz="2400" dirty="0"/>
              <a:t> </a:t>
            </a:r>
            <a:r>
              <a:rPr lang="en-US" sz="2400" dirty="0" err="1"/>
              <a:t>cả</a:t>
            </a:r>
            <a:r>
              <a:rPr lang="en-US" sz="2400" dirty="0"/>
              <a:t> 2</a:t>
            </a:r>
          </a:p>
        </p:txBody>
      </p:sp>
      <p:pic>
        <p:nvPicPr>
          <p:cNvPr id="4" name="Picture 2">
            <a:extLst>
              <a:ext uri="{FF2B5EF4-FFF2-40B4-BE49-F238E27FC236}">
                <a16:creationId xmlns:a16="http://schemas.microsoft.com/office/drawing/2014/main" id="{48192A9B-4BA5-95B9-4324-1CC374D0503D}"/>
              </a:ext>
            </a:extLst>
          </p:cNvPr>
          <p:cNvPicPr>
            <a:picLocks noChangeAspect="1"/>
          </p:cNvPicPr>
          <p:nvPr/>
        </p:nvPicPr>
        <p:blipFill>
          <a:blip r:embed="rId2"/>
          <a:stretch>
            <a:fillRect/>
          </a:stretch>
        </p:blipFill>
        <p:spPr>
          <a:xfrm>
            <a:off x="6681317" y="191259"/>
            <a:ext cx="5131244" cy="5919572"/>
          </a:xfrm>
          <a:prstGeom prst="rect">
            <a:avLst/>
          </a:prstGeom>
        </p:spPr>
      </p:pic>
      <p:sp>
        <p:nvSpPr>
          <p:cNvPr id="5" name="TextBox 4">
            <a:extLst>
              <a:ext uri="{FF2B5EF4-FFF2-40B4-BE49-F238E27FC236}">
                <a16:creationId xmlns:a16="http://schemas.microsoft.com/office/drawing/2014/main" id="{03B7BB15-3174-775B-E1EB-A821CEBCD2B8}"/>
              </a:ext>
            </a:extLst>
          </p:cNvPr>
          <p:cNvSpPr txBox="1"/>
          <p:nvPr/>
        </p:nvSpPr>
        <p:spPr>
          <a:xfrm>
            <a:off x="0" y="6555666"/>
            <a:ext cx="10250906" cy="246221"/>
          </a:xfrm>
          <a:prstGeom prst="rect">
            <a:avLst/>
          </a:prstGeom>
          <a:noFill/>
        </p:spPr>
        <p:txBody>
          <a:bodyPr wrap="square">
            <a:spAutoFit/>
          </a:bodyPr>
          <a:lstStyle/>
          <a:p>
            <a:r>
              <a:rPr lang="en-US" sz="1000" i="1" dirty="0">
                <a:latin typeface="Tahoma" panose="020B0604030504040204" pitchFamily="34" charset="0"/>
                <a:ea typeface="Tahoma" panose="020B0604030504040204" pitchFamily="34" charset="0"/>
                <a:cs typeface="Tahoma" panose="020B0604030504040204" pitchFamily="34" charset="0"/>
              </a:rPr>
              <a:t>Mary Beth F Son, </a:t>
            </a:r>
            <a:r>
              <a:rPr lang="en-US" sz="1000" i="1" dirty="0" err="1">
                <a:latin typeface="Tahoma" panose="020B0604030504040204" pitchFamily="34" charset="0"/>
                <a:ea typeface="Tahoma" panose="020B0604030504040204" pitchFamily="34" charset="0"/>
                <a:cs typeface="Tahoma" panose="020B0604030504040204" pitchFamily="34" charset="0"/>
              </a:rPr>
              <a:t>MDKevin</a:t>
            </a:r>
            <a:r>
              <a:rPr lang="en-US" sz="1000" i="1" dirty="0">
                <a:latin typeface="Tahoma" panose="020B0604030504040204" pitchFamily="34" charset="0"/>
                <a:ea typeface="Tahoma" panose="020B0604030504040204" pitchFamily="34" charset="0"/>
                <a:cs typeface="Tahoma" panose="020B0604030504040204" pitchFamily="34" charset="0"/>
              </a:rPr>
              <a:t> Friedman, MD, Apr 28, 2022, COVID-19: Multisystem inflammatory syndrome in children (MIS-C) clinical features, evaluation, and diagnosis, </a:t>
            </a:r>
            <a:r>
              <a:rPr lang="en-US" sz="1000" i="1" dirty="0" err="1">
                <a:latin typeface="Tahoma" panose="020B0604030504040204" pitchFamily="34" charset="0"/>
                <a:ea typeface="Tahoma" panose="020B0604030504040204" pitchFamily="34" charset="0"/>
                <a:cs typeface="Tahoma" panose="020B0604030504040204" pitchFamily="34" charset="0"/>
              </a:rPr>
              <a:t>Uptodate</a:t>
            </a:r>
            <a:endParaRPr lang="vi-VN" sz="1000" i="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471968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44EC1-FBE8-C7F7-A184-47F3FA5E758A}"/>
              </a:ext>
            </a:extLst>
          </p:cNvPr>
          <p:cNvSpPr>
            <a:spLocks noGrp="1"/>
          </p:cNvSpPr>
          <p:nvPr>
            <p:ph type="title"/>
          </p:nvPr>
        </p:nvSpPr>
        <p:spPr/>
        <p:txBody>
          <a:bodyPr/>
          <a:lstStyle/>
          <a:p>
            <a:r>
              <a:rPr lang="en-US" dirty="0"/>
              <a:t>11. </a:t>
            </a:r>
            <a:r>
              <a:rPr lang="en-US" dirty="0" err="1"/>
              <a:t>Cận</a:t>
            </a:r>
            <a:r>
              <a:rPr lang="en-US" dirty="0"/>
              <a:t> </a:t>
            </a:r>
            <a:r>
              <a:rPr lang="en-US" dirty="0" err="1"/>
              <a:t>lâm</a:t>
            </a:r>
            <a:r>
              <a:rPr lang="en-US" dirty="0"/>
              <a:t> </a:t>
            </a:r>
            <a:r>
              <a:rPr lang="en-US" dirty="0" err="1"/>
              <a:t>sàng</a:t>
            </a:r>
            <a:r>
              <a:rPr lang="en-US" dirty="0"/>
              <a:t> (4/7/2022)</a:t>
            </a:r>
          </a:p>
        </p:txBody>
      </p:sp>
      <p:graphicFrame>
        <p:nvGraphicFramePr>
          <p:cNvPr id="7" name="Table 7">
            <a:extLst>
              <a:ext uri="{FF2B5EF4-FFF2-40B4-BE49-F238E27FC236}">
                <a16:creationId xmlns:a16="http://schemas.microsoft.com/office/drawing/2014/main" id="{59039219-85F4-E73F-3373-B6150B829696}"/>
              </a:ext>
            </a:extLst>
          </p:cNvPr>
          <p:cNvGraphicFramePr>
            <a:graphicFrameLocks noGrp="1"/>
          </p:cNvGraphicFramePr>
          <p:nvPr>
            <p:ph idx="1"/>
            <p:extLst>
              <p:ext uri="{D42A27DB-BD31-4B8C-83A1-F6EECF244321}">
                <p14:modId xmlns:p14="http://schemas.microsoft.com/office/powerpoint/2010/main" val="3556503078"/>
              </p:ext>
            </p:extLst>
          </p:nvPr>
        </p:nvGraphicFramePr>
        <p:xfrm>
          <a:off x="794359" y="1691816"/>
          <a:ext cx="4460310" cy="5056488"/>
        </p:xfrm>
        <a:graphic>
          <a:graphicData uri="http://schemas.openxmlformats.org/drawingml/2006/table">
            <a:tbl>
              <a:tblPr firstRow="1" bandRow="1">
                <a:tableStyleId>{5C22544A-7EE6-4342-B048-85BDC9FD1C3A}</a:tableStyleId>
              </a:tblPr>
              <a:tblGrid>
                <a:gridCol w="2230155">
                  <a:extLst>
                    <a:ext uri="{9D8B030D-6E8A-4147-A177-3AD203B41FA5}">
                      <a16:colId xmlns:a16="http://schemas.microsoft.com/office/drawing/2014/main" val="388961988"/>
                    </a:ext>
                  </a:extLst>
                </a:gridCol>
                <a:gridCol w="2230155">
                  <a:extLst>
                    <a:ext uri="{9D8B030D-6E8A-4147-A177-3AD203B41FA5}">
                      <a16:colId xmlns:a16="http://schemas.microsoft.com/office/drawing/2014/main" val="3140029386"/>
                    </a:ext>
                  </a:extLst>
                </a:gridCol>
              </a:tblGrid>
              <a:tr h="490712">
                <a:tc>
                  <a:txBody>
                    <a:bodyPr/>
                    <a:lstStyle/>
                    <a:p>
                      <a:r>
                        <a:rPr lang="en-US" dirty="0" err="1"/>
                        <a:t>Xét</a:t>
                      </a:r>
                      <a:r>
                        <a:rPr lang="en-US" dirty="0"/>
                        <a:t> </a:t>
                      </a:r>
                      <a:r>
                        <a:rPr lang="en-US" dirty="0" err="1"/>
                        <a:t>nghiệm</a:t>
                      </a:r>
                      <a:endParaRPr lang="en-US" dirty="0"/>
                    </a:p>
                  </a:txBody>
                  <a:tcPr/>
                </a:tc>
                <a:tc>
                  <a:txBody>
                    <a:bodyPr/>
                    <a:lstStyle/>
                    <a:p>
                      <a:r>
                        <a:rPr lang="en-US" dirty="0"/>
                        <a:t>BN</a:t>
                      </a:r>
                    </a:p>
                  </a:txBody>
                  <a:tcPr/>
                </a:tc>
                <a:extLst>
                  <a:ext uri="{0D108BD9-81ED-4DB2-BD59-A6C34878D82A}">
                    <a16:rowId xmlns:a16="http://schemas.microsoft.com/office/drawing/2014/main" val="1184252808"/>
                  </a:ext>
                </a:extLst>
              </a:tr>
              <a:tr h="490712">
                <a:tc>
                  <a:txBody>
                    <a:bodyPr/>
                    <a:lstStyle/>
                    <a:p>
                      <a:r>
                        <a:rPr lang="en-US" dirty="0"/>
                        <a:t>WBC</a:t>
                      </a:r>
                    </a:p>
                  </a:txBody>
                  <a:tcPr/>
                </a:tc>
                <a:tc>
                  <a:txBody>
                    <a:bodyPr/>
                    <a:lstStyle/>
                    <a:p>
                      <a:r>
                        <a:rPr lang="en-US" dirty="0"/>
                        <a:t>19,66 </a:t>
                      </a:r>
                    </a:p>
                  </a:txBody>
                  <a:tcPr/>
                </a:tc>
                <a:extLst>
                  <a:ext uri="{0D108BD9-81ED-4DB2-BD59-A6C34878D82A}">
                    <a16:rowId xmlns:a16="http://schemas.microsoft.com/office/drawing/2014/main" val="2622517556"/>
                  </a:ext>
                </a:extLst>
              </a:tr>
              <a:tr h="490712">
                <a:tc>
                  <a:txBody>
                    <a:bodyPr/>
                    <a:lstStyle/>
                    <a:p>
                      <a:r>
                        <a:rPr lang="en-US" dirty="0"/>
                        <a:t>Neutrophil</a:t>
                      </a:r>
                    </a:p>
                  </a:txBody>
                  <a:tcPr/>
                </a:tc>
                <a:tc>
                  <a:txBody>
                    <a:bodyPr/>
                    <a:lstStyle/>
                    <a:p>
                      <a:r>
                        <a:rPr lang="en-US" dirty="0"/>
                        <a:t>87,9%(17,3K/</a:t>
                      </a:r>
                      <a:r>
                        <a:rPr lang="en-US" dirty="0" err="1"/>
                        <a:t>ul</a:t>
                      </a:r>
                      <a:r>
                        <a:rPr lang="en-US" dirty="0"/>
                        <a:t>)</a:t>
                      </a:r>
                    </a:p>
                  </a:txBody>
                  <a:tcPr/>
                </a:tc>
                <a:extLst>
                  <a:ext uri="{0D108BD9-81ED-4DB2-BD59-A6C34878D82A}">
                    <a16:rowId xmlns:a16="http://schemas.microsoft.com/office/drawing/2014/main" val="4068332686"/>
                  </a:ext>
                </a:extLst>
              </a:tr>
              <a:tr h="490712">
                <a:tc>
                  <a:txBody>
                    <a:bodyPr/>
                    <a:lstStyle/>
                    <a:p>
                      <a:r>
                        <a:rPr lang="en-US" dirty="0" err="1"/>
                        <a:t>Lympho</a:t>
                      </a:r>
                      <a:endParaRPr lang="en-US" dirty="0"/>
                    </a:p>
                  </a:txBody>
                  <a:tcPr/>
                </a:tc>
                <a:tc>
                  <a:txBody>
                    <a:bodyPr/>
                    <a:lstStyle/>
                    <a:p>
                      <a:r>
                        <a:rPr lang="en-US" dirty="0"/>
                        <a:t>7,9% (1,55 K/</a:t>
                      </a:r>
                      <a:r>
                        <a:rPr lang="en-US" dirty="0" err="1"/>
                        <a:t>ul</a:t>
                      </a:r>
                      <a:r>
                        <a:rPr lang="en-US" dirty="0"/>
                        <a:t>)</a:t>
                      </a:r>
                    </a:p>
                  </a:txBody>
                  <a:tcPr/>
                </a:tc>
                <a:extLst>
                  <a:ext uri="{0D108BD9-81ED-4DB2-BD59-A6C34878D82A}">
                    <a16:rowId xmlns:a16="http://schemas.microsoft.com/office/drawing/2014/main" val="3886690809"/>
                  </a:ext>
                </a:extLst>
              </a:tr>
              <a:tr h="490712">
                <a:tc>
                  <a:txBody>
                    <a:bodyPr/>
                    <a:lstStyle/>
                    <a:p>
                      <a:r>
                        <a:rPr lang="en-US" dirty="0" err="1"/>
                        <a:t>HgB</a:t>
                      </a:r>
                      <a:endParaRPr lang="en-US" dirty="0"/>
                    </a:p>
                  </a:txBody>
                  <a:tcPr/>
                </a:tc>
                <a:tc>
                  <a:txBody>
                    <a:bodyPr/>
                    <a:lstStyle/>
                    <a:p>
                      <a:r>
                        <a:rPr lang="en-US" dirty="0"/>
                        <a:t>10,6g/dl</a:t>
                      </a:r>
                    </a:p>
                  </a:txBody>
                  <a:tcPr/>
                </a:tc>
                <a:extLst>
                  <a:ext uri="{0D108BD9-81ED-4DB2-BD59-A6C34878D82A}">
                    <a16:rowId xmlns:a16="http://schemas.microsoft.com/office/drawing/2014/main" val="2135995588"/>
                  </a:ext>
                </a:extLst>
              </a:tr>
              <a:tr h="490712">
                <a:tc>
                  <a:txBody>
                    <a:bodyPr/>
                    <a:lstStyle/>
                    <a:p>
                      <a:r>
                        <a:rPr lang="en-US" dirty="0"/>
                        <a:t>PLT</a:t>
                      </a:r>
                    </a:p>
                  </a:txBody>
                  <a:tcPr/>
                </a:tc>
                <a:tc>
                  <a:txBody>
                    <a:bodyPr/>
                    <a:lstStyle/>
                    <a:p>
                      <a:r>
                        <a:rPr lang="en-US" dirty="0"/>
                        <a:t>177 K/</a:t>
                      </a:r>
                      <a:r>
                        <a:rPr lang="en-US" dirty="0" err="1"/>
                        <a:t>ul</a:t>
                      </a:r>
                      <a:endParaRPr lang="en-US" dirty="0"/>
                    </a:p>
                  </a:txBody>
                  <a:tcPr/>
                </a:tc>
                <a:extLst>
                  <a:ext uri="{0D108BD9-81ED-4DB2-BD59-A6C34878D82A}">
                    <a16:rowId xmlns:a16="http://schemas.microsoft.com/office/drawing/2014/main" val="3734339022"/>
                  </a:ext>
                </a:extLst>
              </a:tr>
              <a:tr h="490712">
                <a:tc>
                  <a:txBody>
                    <a:bodyPr/>
                    <a:lstStyle/>
                    <a:p>
                      <a:r>
                        <a:rPr lang="en-US" dirty="0"/>
                        <a:t>CRP</a:t>
                      </a:r>
                    </a:p>
                  </a:txBody>
                  <a:tcPr/>
                </a:tc>
                <a:tc>
                  <a:txBody>
                    <a:bodyPr/>
                    <a:lstStyle/>
                    <a:p>
                      <a:r>
                        <a:rPr lang="en-US" dirty="0"/>
                        <a:t>143,7</a:t>
                      </a:r>
                    </a:p>
                  </a:txBody>
                  <a:tcPr/>
                </a:tc>
                <a:extLst>
                  <a:ext uri="{0D108BD9-81ED-4DB2-BD59-A6C34878D82A}">
                    <a16:rowId xmlns:a16="http://schemas.microsoft.com/office/drawing/2014/main" val="2917614880"/>
                  </a:ext>
                </a:extLst>
              </a:tr>
              <a:tr h="490712">
                <a:tc>
                  <a:txBody>
                    <a:bodyPr/>
                    <a:lstStyle/>
                    <a:p>
                      <a:r>
                        <a:rPr lang="en-US" dirty="0"/>
                        <a:t>VS</a:t>
                      </a:r>
                    </a:p>
                  </a:txBody>
                  <a:tcPr/>
                </a:tc>
                <a:tc>
                  <a:txBody>
                    <a:bodyPr/>
                    <a:lstStyle/>
                    <a:p>
                      <a:r>
                        <a:rPr lang="en-US" dirty="0"/>
                        <a:t>66-83(1h-2h) mm (15-20)</a:t>
                      </a:r>
                    </a:p>
                  </a:txBody>
                  <a:tcPr/>
                </a:tc>
                <a:extLst>
                  <a:ext uri="{0D108BD9-81ED-4DB2-BD59-A6C34878D82A}">
                    <a16:rowId xmlns:a16="http://schemas.microsoft.com/office/drawing/2014/main" val="3488444517"/>
                  </a:ext>
                </a:extLst>
              </a:tr>
              <a:tr h="490712">
                <a:tc>
                  <a:txBody>
                    <a:bodyPr/>
                    <a:lstStyle/>
                    <a:p>
                      <a:r>
                        <a:rPr lang="en-US" dirty="0"/>
                        <a:t>D-dimer</a:t>
                      </a:r>
                    </a:p>
                  </a:txBody>
                  <a:tcPr/>
                </a:tc>
                <a:tc>
                  <a:txBody>
                    <a:bodyPr/>
                    <a:lstStyle/>
                    <a:p>
                      <a:r>
                        <a:rPr lang="en-US" dirty="0"/>
                        <a:t>1,55ug/ml (&lt;0,5)</a:t>
                      </a:r>
                    </a:p>
                  </a:txBody>
                  <a:tcPr/>
                </a:tc>
                <a:extLst>
                  <a:ext uri="{0D108BD9-81ED-4DB2-BD59-A6C34878D82A}">
                    <a16:rowId xmlns:a16="http://schemas.microsoft.com/office/drawing/2014/main" val="142298345"/>
                  </a:ext>
                </a:extLst>
              </a:tr>
              <a:tr h="490712">
                <a:tc>
                  <a:txBody>
                    <a:bodyPr/>
                    <a:lstStyle/>
                    <a:p>
                      <a:r>
                        <a:rPr lang="en-US" dirty="0"/>
                        <a:t>Fibrinogen</a:t>
                      </a:r>
                    </a:p>
                  </a:txBody>
                  <a:tcPr/>
                </a:tc>
                <a:tc>
                  <a:txBody>
                    <a:bodyPr/>
                    <a:lstStyle/>
                    <a:p>
                      <a:r>
                        <a:rPr lang="en-US" dirty="0"/>
                        <a:t>5,82 g/l (2-4)</a:t>
                      </a:r>
                    </a:p>
                  </a:txBody>
                  <a:tcPr/>
                </a:tc>
                <a:extLst>
                  <a:ext uri="{0D108BD9-81ED-4DB2-BD59-A6C34878D82A}">
                    <a16:rowId xmlns:a16="http://schemas.microsoft.com/office/drawing/2014/main" val="426649943"/>
                  </a:ext>
                </a:extLst>
              </a:tr>
            </a:tbl>
          </a:graphicData>
        </a:graphic>
      </p:graphicFrame>
      <p:graphicFrame>
        <p:nvGraphicFramePr>
          <p:cNvPr id="8" name="Table 7">
            <a:extLst>
              <a:ext uri="{FF2B5EF4-FFF2-40B4-BE49-F238E27FC236}">
                <a16:creationId xmlns:a16="http://schemas.microsoft.com/office/drawing/2014/main" id="{D14CF4DF-56EF-7777-72F5-487A38699102}"/>
              </a:ext>
            </a:extLst>
          </p:cNvPr>
          <p:cNvGraphicFramePr>
            <a:graphicFrameLocks/>
          </p:cNvGraphicFramePr>
          <p:nvPr>
            <p:extLst>
              <p:ext uri="{D42A27DB-BD31-4B8C-83A1-F6EECF244321}">
                <p14:modId xmlns:p14="http://schemas.microsoft.com/office/powerpoint/2010/main" val="3192755536"/>
              </p:ext>
            </p:extLst>
          </p:nvPr>
        </p:nvGraphicFramePr>
        <p:xfrm>
          <a:off x="5813121" y="1585755"/>
          <a:ext cx="4460310" cy="4966502"/>
        </p:xfrm>
        <a:graphic>
          <a:graphicData uri="http://schemas.openxmlformats.org/drawingml/2006/table">
            <a:tbl>
              <a:tblPr firstRow="1" bandRow="1">
                <a:tableStyleId>{5C22544A-7EE6-4342-B048-85BDC9FD1C3A}</a:tableStyleId>
              </a:tblPr>
              <a:tblGrid>
                <a:gridCol w="2230155">
                  <a:extLst>
                    <a:ext uri="{9D8B030D-6E8A-4147-A177-3AD203B41FA5}">
                      <a16:colId xmlns:a16="http://schemas.microsoft.com/office/drawing/2014/main" val="388961988"/>
                    </a:ext>
                  </a:extLst>
                </a:gridCol>
                <a:gridCol w="2230155">
                  <a:extLst>
                    <a:ext uri="{9D8B030D-6E8A-4147-A177-3AD203B41FA5}">
                      <a16:colId xmlns:a16="http://schemas.microsoft.com/office/drawing/2014/main" val="3140029386"/>
                    </a:ext>
                  </a:extLst>
                </a:gridCol>
              </a:tblGrid>
              <a:tr h="490712">
                <a:tc>
                  <a:txBody>
                    <a:bodyPr/>
                    <a:lstStyle/>
                    <a:p>
                      <a:r>
                        <a:rPr lang="en-US" dirty="0" err="1"/>
                        <a:t>Xét</a:t>
                      </a:r>
                      <a:r>
                        <a:rPr lang="en-US" dirty="0"/>
                        <a:t> </a:t>
                      </a:r>
                      <a:r>
                        <a:rPr lang="en-US" dirty="0" err="1"/>
                        <a:t>nghiệm</a:t>
                      </a:r>
                      <a:endParaRPr lang="en-US" dirty="0"/>
                    </a:p>
                  </a:txBody>
                  <a:tcPr/>
                </a:tc>
                <a:tc>
                  <a:txBody>
                    <a:bodyPr/>
                    <a:lstStyle/>
                    <a:p>
                      <a:r>
                        <a:rPr lang="en-US" dirty="0"/>
                        <a:t>BN</a:t>
                      </a:r>
                    </a:p>
                  </a:txBody>
                  <a:tcPr/>
                </a:tc>
                <a:extLst>
                  <a:ext uri="{0D108BD9-81ED-4DB2-BD59-A6C34878D82A}">
                    <a16:rowId xmlns:a16="http://schemas.microsoft.com/office/drawing/2014/main" val="1184252808"/>
                  </a:ext>
                </a:extLst>
              </a:tr>
              <a:tr h="490712">
                <a:tc>
                  <a:txBody>
                    <a:bodyPr/>
                    <a:lstStyle/>
                    <a:p>
                      <a:r>
                        <a:rPr lang="en-US" dirty="0"/>
                        <a:t>Ferritin</a:t>
                      </a:r>
                    </a:p>
                  </a:txBody>
                  <a:tcPr/>
                </a:tc>
                <a:tc>
                  <a:txBody>
                    <a:bodyPr/>
                    <a:lstStyle/>
                    <a:p>
                      <a:r>
                        <a:rPr lang="en-US" dirty="0"/>
                        <a:t>476ug/l(15-120(</a:t>
                      </a:r>
                    </a:p>
                  </a:txBody>
                  <a:tcPr/>
                </a:tc>
                <a:extLst>
                  <a:ext uri="{0D108BD9-81ED-4DB2-BD59-A6C34878D82A}">
                    <a16:rowId xmlns:a16="http://schemas.microsoft.com/office/drawing/2014/main" val="2622517556"/>
                  </a:ext>
                </a:extLst>
              </a:tr>
              <a:tr h="550094">
                <a:tc>
                  <a:txBody>
                    <a:bodyPr/>
                    <a:lstStyle/>
                    <a:p>
                      <a:r>
                        <a:rPr lang="en-US" dirty="0"/>
                        <a:t>Troponin I</a:t>
                      </a:r>
                    </a:p>
                  </a:txBody>
                  <a:tcPr/>
                </a:tc>
                <a:tc>
                  <a:txBody>
                    <a:bodyPr/>
                    <a:lstStyle/>
                    <a:p>
                      <a:r>
                        <a:rPr lang="en-US" dirty="0"/>
                        <a:t>0,135 ug/l(&lt;0,01)</a:t>
                      </a:r>
                    </a:p>
                  </a:txBody>
                  <a:tcPr/>
                </a:tc>
                <a:extLst>
                  <a:ext uri="{0D108BD9-81ED-4DB2-BD59-A6C34878D82A}">
                    <a16:rowId xmlns:a16="http://schemas.microsoft.com/office/drawing/2014/main" val="4068332686"/>
                  </a:ext>
                </a:extLst>
              </a:tr>
              <a:tr h="490712">
                <a:tc>
                  <a:txBody>
                    <a:bodyPr/>
                    <a:lstStyle/>
                    <a:p>
                      <a:r>
                        <a:rPr lang="en-US" dirty="0"/>
                        <a:t>Albumin</a:t>
                      </a:r>
                    </a:p>
                  </a:txBody>
                  <a:tcPr/>
                </a:tc>
                <a:tc>
                  <a:txBody>
                    <a:bodyPr/>
                    <a:lstStyle/>
                    <a:p>
                      <a:r>
                        <a:rPr lang="en-US" dirty="0"/>
                        <a:t>27g/l (38-55)</a:t>
                      </a:r>
                    </a:p>
                  </a:txBody>
                  <a:tcPr/>
                </a:tc>
                <a:extLst>
                  <a:ext uri="{0D108BD9-81ED-4DB2-BD59-A6C34878D82A}">
                    <a16:rowId xmlns:a16="http://schemas.microsoft.com/office/drawing/2014/main" val="3886690809"/>
                  </a:ext>
                </a:extLst>
              </a:tr>
              <a:tr h="490712">
                <a:tc>
                  <a:txBody>
                    <a:bodyPr/>
                    <a:lstStyle/>
                    <a:p>
                      <a:r>
                        <a:rPr lang="en-US" dirty="0"/>
                        <a:t>LDH</a:t>
                      </a:r>
                    </a:p>
                  </a:txBody>
                  <a:tcPr/>
                </a:tc>
                <a:tc>
                  <a:txBody>
                    <a:bodyPr/>
                    <a:lstStyle/>
                    <a:p>
                      <a:r>
                        <a:rPr lang="en-US" dirty="0"/>
                        <a:t>267 U/L(100-250)</a:t>
                      </a:r>
                    </a:p>
                  </a:txBody>
                  <a:tcPr/>
                </a:tc>
                <a:extLst>
                  <a:ext uri="{0D108BD9-81ED-4DB2-BD59-A6C34878D82A}">
                    <a16:rowId xmlns:a16="http://schemas.microsoft.com/office/drawing/2014/main" val="2135995588"/>
                  </a:ext>
                </a:extLst>
              </a:tr>
              <a:tr h="490712">
                <a:tc>
                  <a:txBody>
                    <a:bodyPr/>
                    <a:lstStyle/>
                    <a:p>
                      <a:r>
                        <a:rPr lang="en-US" dirty="0"/>
                        <a:t>AST/ALT</a:t>
                      </a:r>
                    </a:p>
                  </a:txBody>
                  <a:tcPr/>
                </a:tc>
                <a:tc>
                  <a:txBody>
                    <a:bodyPr/>
                    <a:lstStyle/>
                    <a:p>
                      <a:r>
                        <a:rPr lang="en-US" dirty="0"/>
                        <a:t>19/22</a:t>
                      </a:r>
                    </a:p>
                  </a:txBody>
                  <a:tcPr/>
                </a:tc>
                <a:extLst>
                  <a:ext uri="{0D108BD9-81ED-4DB2-BD59-A6C34878D82A}">
                    <a16:rowId xmlns:a16="http://schemas.microsoft.com/office/drawing/2014/main" val="3734339022"/>
                  </a:ext>
                </a:extLst>
              </a:tr>
              <a:tr h="490712">
                <a:tc>
                  <a:txBody>
                    <a:bodyPr/>
                    <a:lstStyle/>
                    <a:p>
                      <a:r>
                        <a:rPr lang="en-US" dirty="0" err="1"/>
                        <a:t>Ure</a:t>
                      </a:r>
                      <a:r>
                        <a:rPr lang="en-US" dirty="0"/>
                        <a:t>/</a:t>
                      </a:r>
                      <a:r>
                        <a:rPr lang="en-US" dirty="0" err="1"/>
                        <a:t>Creatinin</a:t>
                      </a:r>
                      <a:endParaRPr lang="en-US" dirty="0"/>
                    </a:p>
                  </a:txBody>
                  <a:tcPr/>
                </a:tc>
                <a:tc>
                  <a:txBody>
                    <a:bodyPr/>
                    <a:lstStyle/>
                    <a:p>
                      <a:r>
                        <a:rPr lang="en-US" dirty="0"/>
                        <a:t>1,5/53</a:t>
                      </a:r>
                    </a:p>
                  </a:txBody>
                  <a:tcPr/>
                </a:tc>
                <a:extLst>
                  <a:ext uri="{0D108BD9-81ED-4DB2-BD59-A6C34878D82A}">
                    <a16:rowId xmlns:a16="http://schemas.microsoft.com/office/drawing/2014/main" val="2917614880"/>
                  </a:ext>
                </a:extLst>
              </a:tr>
              <a:tr h="490712">
                <a:tc>
                  <a:txBody>
                    <a:bodyPr/>
                    <a:lstStyle/>
                    <a:p>
                      <a:r>
                        <a:rPr lang="en-US" dirty="0"/>
                        <a:t>Lactate </a:t>
                      </a:r>
                    </a:p>
                  </a:txBody>
                  <a:tcPr/>
                </a:tc>
                <a:tc>
                  <a:txBody>
                    <a:bodyPr/>
                    <a:lstStyle/>
                    <a:p>
                      <a:r>
                        <a:rPr lang="en-US" dirty="0"/>
                        <a:t>1,6</a:t>
                      </a:r>
                    </a:p>
                  </a:txBody>
                  <a:tcPr/>
                </a:tc>
                <a:extLst>
                  <a:ext uri="{0D108BD9-81ED-4DB2-BD59-A6C34878D82A}">
                    <a16:rowId xmlns:a16="http://schemas.microsoft.com/office/drawing/2014/main" val="3488444517"/>
                  </a:ext>
                </a:extLst>
              </a:tr>
              <a:tr h="490712">
                <a:tc>
                  <a:txBody>
                    <a:bodyPr/>
                    <a:lstStyle/>
                    <a:p>
                      <a:r>
                        <a:rPr lang="en-US" dirty="0"/>
                        <a:t>pH/BE/pCo2/P02</a:t>
                      </a:r>
                    </a:p>
                  </a:txBody>
                  <a:tcPr/>
                </a:tc>
                <a:tc>
                  <a:txBody>
                    <a:bodyPr/>
                    <a:lstStyle/>
                    <a:p>
                      <a:r>
                        <a:rPr lang="en-US" dirty="0"/>
                        <a:t>7.5/-3/25/147</a:t>
                      </a:r>
                    </a:p>
                  </a:txBody>
                  <a:tcPr/>
                </a:tc>
                <a:extLst>
                  <a:ext uri="{0D108BD9-81ED-4DB2-BD59-A6C34878D82A}">
                    <a16:rowId xmlns:a16="http://schemas.microsoft.com/office/drawing/2014/main" val="142298345"/>
                  </a:ext>
                </a:extLst>
              </a:tr>
              <a:tr h="490712">
                <a:tc>
                  <a:txBody>
                    <a:bodyPr/>
                    <a:lstStyle/>
                    <a:p>
                      <a:r>
                        <a:rPr lang="en-US" dirty="0"/>
                        <a:t>Na/Kali/Ca</a:t>
                      </a:r>
                    </a:p>
                  </a:txBody>
                  <a:tcPr/>
                </a:tc>
                <a:tc>
                  <a:txBody>
                    <a:bodyPr/>
                    <a:lstStyle/>
                    <a:p>
                      <a:r>
                        <a:rPr lang="en-US" dirty="0"/>
                        <a:t>136/1,9/1,04</a:t>
                      </a:r>
                    </a:p>
                  </a:txBody>
                  <a:tcPr/>
                </a:tc>
                <a:extLst>
                  <a:ext uri="{0D108BD9-81ED-4DB2-BD59-A6C34878D82A}">
                    <a16:rowId xmlns:a16="http://schemas.microsoft.com/office/drawing/2014/main" val="426649943"/>
                  </a:ext>
                </a:extLst>
              </a:tr>
            </a:tbl>
          </a:graphicData>
        </a:graphic>
      </p:graphicFrame>
    </p:spTree>
    <p:extLst>
      <p:ext uri="{BB962C8B-B14F-4D97-AF65-F5344CB8AC3E}">
        <p14:creationId xmlns:p14="http://schemas.microsoft.com/office/powerpoint/2010/main" val="39994770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DBEAB-8D4F-1C82-9754-D7ABA7BF973A}"/>
              </a:ext>
            </a:extLst>
          </p:cNvPr>
          <p:cNvSpPr>
            <a:spLocks noGrp="1"/>
          </p:cNvSpPr>
          <p:nvPr>
            <p:ph type="title"/>
          </p:nvPr>
        </p:nvSpPr>
        <p:spPr/>
        <p:txBody>
          <a:bodyPr/>
          <a:lstStyle/>
          <a:p>
            <a:r>
              <a:rPr lang="en-US" dirty="0"/>
              <a:t>11. </a:t>
            </a:r>
            <a:r>
              <a:rPr lang="en-US" dirty="0" err="1"/>
              <a:t>Cận</a:t>
            </a:r>
            <a:r>
              <a:rPr lang="en-US" dirty="0"/>
              <a:t> </a:t>
            </a:r>
            <a:r>
              <a:rPr lang="en-US" dirty="0" err="1"/>
              <a:t>lâm</a:t>
            </a:r>
            <a:r>
              <a:rPr lang="en-US" dirty="0"/>
              <a:t> </a:t>
            </a:r>
            <a:r>
              <a:rPr lang="en-US" dirty="0" err="1"/>
              <a:t>sàng</a:t>
            </a:r>
            <a:endParaRPr lang="en-US" dirty="0"/>
          </a:p>
        </p:txBody>
      </p:sp>
      <p:pic>
        <p:nvPicPr>
          <p:cNvPr id="5" name="Content Placeholder 4">
            <a:extLst>
              <a:ext uri="{FF2B5EF4-FFF2-40B4-BE49-F238E27FC236}">
                <a16:creationId xmlns:a16="http://schemas.microsoft.com/office/drawing/2014/main" id="{86434208-8373-8FAD-3981-2D170042C6ED}"/>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26856" y="1593893"/>
            <a:ext cx="5535533" cy="4351338"/>
          </a:xfrm>
        </p:spPr>
      </p:pic>
      <p:pic>
        <p:nvPicPr>
          <p:cNvPr id="6" name="Content Placeholder 4">
            <a:extLst>
              <a:ext uri="{FF2B5EF4-FFF2-40B4-BE49-F238E27FC236}">
                <a16:creationId xmlns:a16="http://schemas.microsoft.com/office/drawing/2014/main" id="{96F41962-2CD9-52BB-0342-4A58D6842A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96833" y="1593893"/>
            <a:ext cx="5171162" cy="4351338"/>
          </a:xfrm>
          <a:prstGeom prst="rect">
            <a:avLst/>
          </a:prstGeom>
        </p:spPr>
      </p:pic>
    </p:spTree>
    <p:extLst>
      <p:ext uri="{BB962C8B-B14F-4D97-AF65-F5344CB8AC3E}">
        <p14:creationId xmlns:p14="http://schemas.microsoft.com/office/powerpoint/2010/main" val="19253085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A5B7E-9F2F-501C-87A3-2A6642723034}"/>
              </a:ext>
            </a:extLst>
          </p:cNvPr>
          <p:cNvSpPr>
            <a:spLocks noGrp="1"/>
          </p:cNvSpPr>
          <p:nvPr>
            <p:ph type="title"/>
          </p:nvPr>
        </p:nvSpPr>
        <p:spPr/>
        <p:txBody>
          <a:bodyPr/>
          <a:lstStyle/>
          <a:p>
            <a:r>
              <a:rPr lang="en-US" dirty="0"/>
              <a:t>11. </a:t>
            </a:r>
            <a:r>
              <a:rPr lang="en-US" dirty="0" err="1"/>
              <a:t>Cận</a:t>
            </a:r>
            <a:r>
              <a:rPr lang="en-US" dirty="0"/>
              <a:t> </a:t>
            </a:r>
            <a:r>
              <a:rPr lang="en-US" dirty="0" err="1"/>
              <a:t>lâm</a:t>
            </a:r>
            <a:r>
              <a:rPr lang="en-US" dirty="0"/>
              <a:t> </a:t>
            </a:r>
            <a:r>
              <a:rPr lang="en-US" dirty="0" err="1"/>
              <a:t>sàng</a:t>
            </a:r>
            <a:endParaRPr lang="en-US" dirty="0"/>
          </a:p>
        </p:txBody>
      </p:sp>
      <p:sp>
        <p:nvSpPr>
          <p:cNvPr id="7" name="Content Placeholder 6">
            <a:extLst>
              <a:ext uri="{FF2B5EF4-FFF2-40B4-BE49-F238E27FC236}">
                <a16:creationId xmlns:a16="http://schemas.microsoft.com/office/drawing/2014/main" id="{C888E8B4-8967-E94F-932F-7E55382D5657}"/>
              </a:ext>
            </a:extLst>
          </p:cNvPr>
          <p:cNvSpPr>
            <a:spLocks noGrp="1"/>
          </p:cNvSpPr>
          <p:nvPr>
            <p:ph idx="1"/>
          </p:nvPr>
        </p:nvSpPr>
        <p:spPr>
          <a:xfrm>
            <a:off x="838200" y="1473514"/>
            <a:ext cx="10515600" cy="1325563"/>
          </a:xfrm>
        </p:spPr>
        <p:txBody>
          <a:bodyPr>
            <a:normAutofit fontScale="92500" lnSpcReduction="10000"/>
          </a:bodyPr>
          <a:lstStyle/>
          <a:p>
            <a:pPr>
              <a:lnSpc>
                <a:spcPct val="150000"/>
              </a:lnSpc>
            </a:pPr>
            <a:r>
              <a:rPr lang="en-US" dirty="0"/>
              <a:t>Soi </a:t>
            </a:r>
            <a:r>
              <a:rPr lang="en-US" dirty="0" err="1"/>
              <a:t>phân</a:t>
            </a:r>
            <a:r>
              <a:rPr lang="en-US" dirty="0"/>
              <a:t> : </a:t>
            </a:r>
            <a:r>
              <a:rPr lang="en-US" dirty="0" err="1"/>
              <a:t>đại</a:t>
            </a:r>
            <a:r>
              <a:rPr lang="en-US" dirty="0"/>
              <a:t> </a:t>
            </a:r>
            <a:r>
              <a:rPr lang="en-US" dirty="0" err="1"/>
              <a:t>thể</a:t>
            </a:r>
            <a:r>
              <a:rPr lang="en-US" dirty="0"/>
              <a:t> </a:t>
            </a:r>
            <a:r>
              <a:rPr lang="en-US" dirty="0" err="1"/>
              <a:t>lỏng</a:t>
            </a:r>
            <a:r>
              <a:rPr lang="en-US" dirty="0"/>
              <a:t> </a:t>
            </a:r>
            <a:r>
              <a:rPr lang="en-US" dirty="0" err="1"/>
              <a:t>xanh</a:t>
            </a:r>
            <a:r>
              <a:rPr lang="en-US" dirty="0"/>
              <a:t>, </a:t>
            </a:r>
            <a:r>
              <a:rPr lang="en-US" dirty="0" err="1"/>
              <a:t>bạch</a:t>
            </a:r>
            <a:r>
              <a:rPr lang="en-US" dirty="0"/>
              <a:t> </a:t>
            </a:r>
            <a:r>
              <a:rPr lang="en-US" dirty="0" err="1"/>
              <a:t>cầu</a:t>
            </a:r>
            <a:r>
              <a:rPr lang="en-US" dirty="0"/>
              <a:t> (+)</a:t>
            </a:r>
          </a:p>
          <a:p>
            <a:pPr>
              <a:lnSpc>
                <a:spcPct val="150000"/>
              </a:lnSpc>
            </a:pPr>
            <a:r>
              <a:rPr lang="en-US" dirty="0"/>
              <a:t>TPT </a:t>
            </a:r>
            <a:r>
              <a:rPr lang="en-US" dirty="0" err="1"/>
              <a:t>nước</a:t>
            </a:r>
            <a:r>
              <a:rPr lang="en-US" dirty="0"/>
              <a:t> </a:t>
            </a:r>
            <a:r>
              <a:rPr lang="en-US" dirty="0" err="1"/>
              <a:t>tiểu</a:t>
            </a:r>
            <a:r>
              <a:rPr lang="en-US" dirty="0"/>
              <a:t>: </a:t>
            </a:r>
            <a:r>
              <a:rPr lang="en-US" dirty="0" err="1"/>
              <a:t>leucotyte</a:t>
            </a:r>
            <a:r>
              <a:rPr lang="en-US" dirty="0"/>
              <a:t> 15, </a:t>
            </a:r>
            <a:r>
              <a:rPr lang="en-US" dirty="0" err="1"/>
              <a:t>Nitrit</a:t>
            </a:r>
            <a:r>
              <a:rPr lang="en-US" dirty="0"/>
              <a:t> (-) . </a:t>
            </a:r>
            <a:r>
              <a:rPr lang="en-US" dirty="0" err="1"/>
              <a:t>Cấy</a:t>
            </a:r>
            <a:r>
              <a:rPr lang="en-US" dirty="0"/>
              <a:t> </a:t>
            </a:r>
            <a:r>
              <a:rPr lang="en-US" dirty="0" err="1"/>
              <a:t>máu</a:t>
            </a:r>
            <a:r>
              <a:rPr lang="en-US" dirty="0"/>
              <a:t> : </a:t>
            </a:r>
            <a:r>
              <a:rPr lang="en-US" dirty="0" err="1"/>
              <a:t>chưa</a:t>
            </a:r>
            <a:r>
              <a:rPr lang="en-US" dirty="0"/>
              <a:t> </a:t>
            </a:r>
            <a:r>
              <a:rPr lang="en-US" dirty="0" err="1"/>
              <a:t>có</a:t>
            </a:r>
            <a:r>
              <a:rPr lang="en-US" dirty="0"/>
              <a:t> </a:t>
            </a:r>
            <a:r>
              <a:rPr lang="en-US" dirty="0" err="1"/>
              <a:t>kết</a:t>
            </a:r>
            <a:r>
              <a:rPr lang="en-US" dirty="0"/>
              <a:t> </a:t>
            </a:r>
            <a:r>
              <a:rPr lang="en-US" dirty="0" err="1"/>
              <a:t>quả</a:t>
            </a:r>
            <a:endParaRPr lang="en-US" dirty="0"/>
          </a:p>
        </p:txBody>
      </p:sp>
      <p:pic>
        <p:nvPicPr>
          <p:cNvPr id="9" name="Picture 8">
            <a:extLst>
              <a:ext uri="{FF2B5EF4-FFF2-40B4-BE49-F238E27FC236}">
                <a16:creationId xmlns:a16="http://schemas.microsoft.com/office/drawing/2014/main" id="{8C2750A0-679A-8A6A-0FCF-C3630497D68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4255" y="2799077"/>
            <a:ext cx="6207690" cy="3826796"/>
          </a:xfrm>
          <a:prstGeom prst="rect">
            <a:avLst/>
          </a:prstGeom>
        </p:spPr>
      </p:pic>
    </p:spTree>
    <p:extLst>
      <p:ext uri="{BB962C8B-B14F-4D97-AF65-F5344CB8AC3E}">
        <p14:creationId xmlns:p14="http://schemas.microsoft.com/office/powerpoint/2010/main" val="19694181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D235F-3F4D-B124-B0BC-9D5D5E71AC8F}"/>
              </a:ext>
            </a:extLst>
          </p:cNvPr>
          <p:cNvSpPr>
            <a:spLocks noGrp="1"/>
          </p:cNvSpPr>
          <p:nvPr>
            <p:ph type="title"/>
          </p:nvPr>
        </p:nvSpPr>
        <p:spPr/>
        <p:txBody>
          <a:bodyPr/>
          <a:lstStyle/>
          <a:p>
            <a:r>
              <a:rPr lang="en-US" dirty="0"/>
              <a:t>12. </a:t>
            </a:r>
            <a:r>
              <a:rPr lang="en-US" dirty="0" err="1"/>
              <a:t>Chẩn</a:t>
            </a:r>
            <a:r>
              <a:rPr lang="en-US" dirty="0"/>
              <a:t> </a:t>
            </a:r>
            <a:r>
              <a:rPr lang="en-US" dirty="0" err="1"/>
              <a:t>đoán</a:t>
            </a:r>
            <a:r>
              <a:rPr lang="en-US" dirty="0"/>
              <a:t> </a:t>
            </a:r>
            <a:r>
              <a:rPr lang="en-US" dirty="0" err="1"/>
              <a:t>xác</a:t>
            </a:r>
            <a:r>
              <a:rPr lang="en-US" dirty="0"/>
              <a:t> </a:t>
            </a:r>
            <a:r>
              <a:rPr lang="en-US" dirty="0" err="1"/>
              <a:t>định</a:t>
            </a:r>
            <a:endParaRPr lang="en-US" dirty="0"/>
          </a:p>
        </p:txBody>
      </p:sp>
      <p:sp>
        <p:nvSpPr>
          <p:cNvPr id="3" name="Content Placeholder 2">
            <a:extLst>
              <a:ext uri="{FF2B5EF4-FFF2-40B4-BE49-F238E27FC236}">
                <a16:creationId xmlns:a16="http://schemas.microsoft.com/office/drawing/2014/main" id="{65B1D778-15E3-3B59-3A80-79530829AFFA}"/>
              </a:ext>
            </a:extLst>
          </p:cNvPr>
          <p:cNvSpPr>
            <a:spLocks noGrp="1"/>
          </p:cNvSpPr>
          <p:nvPr>
            <p:ph idx="1"/>
          </p:nvPr>
        </p:nvSpPr>
        <p:spPr/>
        <p:txBody>
          <a:bodyPr/>
          <a:lstStyle/>
          <a:p>
            <a:pPr algn="just">
              <a:lnSpc>
                <a:spcPct val="150000"/>
              </a:lnSpc>
            </a:pPr>
            <a:r>
              <a:rPr lang="en-US" dirty="0" err="1"/>
              <a:t>Hội</a:t>
            </a:r>
            <a:r>
              <a:rPr lang="en-US" dirty="0"/>
              <a:t> </a:t>
            </a:r>
            <a:r>
              <a:rPr lang="en-US" dirty="0" err="1"/>
              <a:t>chứng</a:t>
            </a:r>
            <a:r>
              <a:rPr lang="en-US" dirty="0"/>
              <a:t> </a:t>
            </a:r>
            <a:r>
              <a:rPr lang="en-US" dirty="0" err="1"/>
              <a:t>viêm</a:t>
            </a:r>
            <a:r>
              <a:rPr lang="en-US" dirty="0"/>
              <a:t> </a:t>
            </a:r>
            <a:r>
              <a:rPr lang="en-US" dirty="0" err="1"/>
              <a:t>đa</a:t>
            </a:r>
            <a:r>
              <a:rPr lang="en-US" dirty="0"/>
              <a:t> </a:t>
            </a:r>
            <a:r>
              <a:rPr lang="en-US" dirty="0" err="1"/>
              <a:t>hệ</a:t>
            </a:r>
            <a:r>
              <a:rPr lang="en-US" dirty="0"/>
              <a:t> </a:t>
            </a:r>
            <a:r>
              <a:rPr lang="en-US" dirty="0" err="1"/>
              <a:t>thống</a:t>
            </a:r>
            <a:r>
              <a:rPr lang="en-US" dirty="0"/>
              <a:t> ở </a:t>
            </a:r>
            <a:r>
              <a:rPr lang="en-US" dirty="0" err="1"/>
              <a:t>trẻ</a:t>
            </a:r>
            <a:r>
              <a:rPr lang="en-US" dirty="0"/>
              <a:t> </a:t>
            </a:r>
            <a:r>
              <a:rPr lang="en-US" dirty="0" err="1"/>
              <a:t>em</a:t>
            </a:r>
            <a:r>
              <a:rPr lang="en-US" dirty="0"/>
              <a:t> </a:t>
            </a:r>
            <a:r>
              <a:rPr lang="en-US" dirty="0" err="1"/>
              <a:t>liên</a:t>
            </a:r>
            <a:r>
              <a:rPr lang="en-US" dirty="0"/>
              <a:t> </a:t>
            </a:r>
            <a:r>
              <a:rPr lang="en-US" dirty="0" err="1"/>
              <a:t>quan</a:t>
            </a:r>
            <a:r>
              <a:rPr lang="en-US" dirty="0"/>
              <a:t> Covid-19, </a:t>
            </a:r>
            <a:r>
              <a:rPr lang="en-US" dirty="0" err="1"/>
              <a:t>giống</a:t>
            </a:r>
            <a:r>
              <a:rPr lang="en-US" dirty="0"/>
              <a:t> Kawasaki </a:t>
            </a:r>
            <a:r>
              <a:rPr lang="en-US" dirty="0" err="1"/>
              <a:t>kèm</a:t>
            </a:r>
            <a:r>
              <a:rPr lang="en-US" dirty="0"/>
              <a:t> </a:t>
            </a:r>
            <a:r>
              <a:rPr lang="en-US" dirty="0" err="1"/>
              <a:t>sốc</a:t>
            </a:r>
            <a:r>
              <a:rPr lang="en-US" dirty="0"/>
              <a:t> – </a:t>
            </a:r>
            <a:r>
              <a:rPr lang="en-US" dirty="0" err="1"/>
              <a:t>Béo</a:t>
            </a:r>
            <a:r>
              <a:rPr lang="en-US" dirty="0"/>
              <a:t> </a:t>
            </a:r>
            <a:r>
              <a:rPr lang="en-US" dirty="0" err="1"/>
              <a:t>phì</a:t>
            </a:r>
            <a:endParaRPr lang="vi-VN" dirty="0"/>
          </a:p>
          <a:p>
            <a:pPr marL="0" indent="0" algn="just">
              <a:lnSpc>
                <a:spcPct val="150000"/>
              </a:lnSpc>
              <a:buNone/>
            </a:pPr>
            <a:endParaRPr lang="en-US" dirty="0"/>
          </a:p>
        </p:txBody>
      </p:sp>
    </p:spTree>
    <p:extLst>
      <p:ext uri="{BB962C8B-B14F-4D97-AF65-F5344CB8AC3E}">
        <p14:creationId xmlns:p14="http://schemas.microsoft.com/office/powerpoint/2010/main" val="353347105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869BF95-B587-A591-B014-6314497AB494}"/>
              </a:ext>
            </a:extLst>
          </p:cNvPr>
          <p:cNvSpPr>
            <a:spLocks noGrp="1"/>
          </p:cNvSpPr>
          <p:nvPr>
            <p:ph type="title"/>
          </p:nvPr>
        </p:nvSpPr>
        <p:spPr>
          <a:xfrm>
            <a:off x="2555631" y="1441938"/>
            <a:ext cx="7080738" cy="3974124"/>
          </a:xfrm>
        </p:spPr>
        <p:txBody>
          <a:bodyPr vert="horz" lIns="91440" tIns="45720" rIns="91440" bIns="45720" rtlCol="0" anchor="ctr">
            <a:normAutofit/>
          </a:bodyPr>
          <a:lstStyle/>
          <a:p>
            <a:r>
              <a:rPr lang="en-US" sz="5400" b="1" dirty="0">
                <a:solidFill>
                  <a:schemeClr val="bg1">
                    <a:lumMod val="95000"/>
                    <a:lumOff val="5000"/>
                  </a:schemeClr>
                </a:solidFill>
                <a:latin typeface="+mj-lt"/>
                <a:ea typeface="+mj-ea"/>
                <a:cs typeface="+mj-cs"/>
              </a:rPr>
              <a:t>ĐIỀU TRỊ</a:t>
            </a:r>
          </a:p>
        </p:txBody>
      </p:sp>
    </p:spTree>
    <p:extLst>
      <p:ext uri="{BB962C8B-B14F-4D97-AF65-F5344CB8AC3E}">
        <p14:creationId xmlns:p14="http://schemas.microsoft.com/office/powerpoint/2010/main" val="62812560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46AE3-CFDF-C7C3-69EE-2790A5961800}"/>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C6B6EAA2-829B-0175-ED42-5ED16A011D0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96106" y="466647"/>
            <a:ext cx="9716921" cy="5667637"/>
          </a:xfrm>
        </p:spPr>
      </p:pic>
    </p:spTree>
    <p:extLst>
      <p:ext uri="{BB962C8B-B14F-4D97-AF65-F5344CB8AC3E}">
        <p14:creationId xmlns:p14="http://schemas.microsoft.com/office/powerpoint/2010/main" val="26683420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A3061-0AA9-6B0A-7EF0-EBF45E111C56}"/>
              </a:ext>
            </a:extLst>
          </p:cNvPr>
          <p:cNvSpPr>
            <a:spLocks noGrp="1"/>
          </p:cNvSpPr>
          <p:nvPr>
            <p:ph type="title"/>
          </p:nvPr>
        </p:nvSpPr>
        <p:spPr/>
        <p:txBody>
          <a:bodyPr/>
          <a:lstStyle/>
          <a:p>
            <a:r>
              <a:rPr lang="en-US" dirty="0"/>
              <a:t>13. </a:t>
            </a:r>
            <a:r>
              <a:rPr lang="en-US" dirty="0" err="1"/>
              <a:t>Điều</a:t>
            </a:r>
            <a:r>
              <a:rPr lang="en-US" dirty="0"/>
              <a:t> </a:t>
            </a:r>
            <a:r>
              <a:rPr lang="en-US" dirty="0" err="1"/>
              <a:t>trị</a:t>
            </a:r>
            <a:r>
              <a:rPr lang="en-US" dirty="0"/>
              <a:t> MIS-C</a:t>
            </a:r>
          </a:p>
        </p:txBody>
      </p:sp>
      <p:graphicFrame>
        <p:nvGraphicFramePr>
          <p:cNvPr id="7" name="Content Placeholder 6">
            <a:extLst>
              <a:ext uri="{FF2B5EF4-FFF2-40B4-BE49-F238E27FC236}">
                <a16:creationId xmlns:a16="http://schemas.microsoft.com/office/drawing/2014/main" id="{81562F18-EF30-6242-8771-AC2A67C1A7CF}"/>
              </a:ext>
            </a:extLst>
          </p:cNvPr>
          <p:cNvGraphicFramePr>
            <a:graphicFrameLocks noGrp="1"/>
          </p:cNvGraphicFramePr>
          <p:nvPr>
            <p:ph idx="1"/>
            <p:extLst>
              <p:ext uri="{D42A27DB-BD31-4B8C-83A1-F6EECF244321}">
                <p14:modId xmlns:p14="http://schemas.microsoft.com/office/powerpoint/2010/main" val="2407909115"/>
              </p:ext>
            </p:extLst>
          </p:nvPr>
        </p:nvGraphicFramePr>
        <p:xfrm>
          <a:off x="75230" y="1540042"/>
          <a:ext cx="8102416" cy="50773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Content Placeholder 3">
            <a:extLst>
              <a:ext uri="{FF2B5EF4-FFF2-40B4-BE49-F238E27FC236}">
                <a16:creationId xmlns:a16="http://schemas.microsoft.com/office/drawing/2014/main" id="{07B40D50-DB7D-87D0-EEB2-56DF28AC98EF}"/>
              </a:ext>
            </a:extLst>
          </p:cNvPr>
          <p:cNvGraphicFramePr>
            <a:graphicFrameLocks/>
          </p:cNvGraphicFramePr>
          <p:nvPr>
            <p:extLst>
              <p:ext uri="{D42A27DB-BD31-4B8C-83A1-F6EECF244321}">
                <p14:modId xmlns:p14="http://schemas.microsoft.com/office/powerpoint/2010/main" val="1268779454"/>
              </p:ext>
            </p:extLst>
          </p:nvPr>
        </p:nvGraphicFramePr>
        <p:xfrm>
          <a:off x="7581406" y="1996230"/>
          <a:ext cx="5268685" cy="41278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984137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vi-VN" dirty="0"/>
              <a:t>3. Bệnh Sử: </a:t>
            </a:r>
            <a:endParaRPr lang="en-US" dirty="0"/>
          </a:p>
        </p:txBody>
      </p:sp>
      <p:sp>
        <p:nvSpPr>
          <p:cNvPr id="4" name="Content Placeholder 3"/>
          <p:cNvSpPr>
            <a:spLocks noGrp="1"/>
          </p:cNvSpPr>
          <p:nvPr>
            <p:ph idx="1"/>
          </p:nvPr>
        </p:nvSpPr>
        <p:spPr>
          <a:xfrm>
            <a:off x="838200" y="1690688"/>
            <a:ext cx="10515600" cy="4351338"/>
          </a:xfrm>
        </p:spPr>
        <p:txBody>
          <a:bodyPr>
            <a:normAutofit fontScale="85000" lnSpcReduction="10000"/>
          </a:bodyPr>
          <a:lstStyle/>
          <a:p>
            <a:pPr marL="0" algn="just">
              <a:lnSpc>
                <a:spcPct val="150000"/>
              </a:lnSpc>
              <a:spcBef>
                <a:spcPts val="0"/>
              </a:spcBef>
              <a:buFont typeface="Wingdings" panose="05000000000000000000" pitchFamily="2" charset="2"/>
              <a:buChar char="§"/>
            </a:pPr>
            <a:r>
              <a:rPr lang="en-US" b="1" dirty="0"/>
              <a:t>N1</a:t>
            </a:r>
            <a:r>
              <a:rPr lang="en-US" dirty="0"/>
              <a:t>: </a:t>
            </a:r>
            <a:r>
              <a:rPr lang="en-US" u="sng" dirty="0" err="1">
                <a:solidFill>
                  <a:srgbClr val="FF0000"/>
                </a:solidFill>
              </a:rPr>
              <a:t>sốt</a:t>
            </a:r>
            <a:r>
              <a:rPr lang="en-US" dirty="0"/>
              <a:t> </a:t>
            </a:r>
            <a:r>
              <a:rPr lang="en-US" dirty="0" err="1"/>
              <a:t>từ</a:t>
            </a:r>
            <a:r>
              <a:rPr lang="en-US" dirty="0"/>
              <a:t> </a:t>
            </a:r>
            <a:r>
              <a:rPr lang="en-US" dirty="0" err="1"/>
              <a:t>chiều</a:t>
            </a:r>
            <a:r>
              <a:rPr lang="en-US" dirty="0"/>
              <a:t> </a:t>
            </a:r>
            <a:r>
              <a:rPr lang="en-US" dirty="0" err="1"/>
              <a:t>ngày</a:t>
            </a:r>
            <a:r>
              <a:rPr lang="en-US" dirty="0"/>
              <a:t> 29/6, </a:t>
            </a:r>
            <a:r>
              <a:rPr lang="en-US" dirty="0" err="1"/>
              <a:t>khởi</a:t>
            </a:r>
            <a:r>
              <a:rPr lang="en-US" dirty="0"/>
              <a:t> </a:t>
            </a:r>
            <a:r>
              <a:rPr lang="en-US" dirty="0" err="1"/>
              <a:t>phát</a:t>
            </a:r>
            <a:r>
              <a:rPr lang="en-US" dirty="0"/>
              <a:t> </a:t>
            </a:r>
            <a:r>
              <a:rPr lang="en-US" dirty="0" err="1"/>
              <a:t>sốt</a:t>
            </a:r>
            <a:r>
              <a:rPr lang="en-US" dirty="0"/>
              <a:t> </a:t>
            </a:r>
            <a:r>
              <a:rPr lang="en-US" dirty="0" err="1"/>
              <a:t>cao</a:t>
            </a:r>
            <a:r>
              <a:rPr lang="en-US" dirty="0"/>
              <a:t> </a:t>
            </a:r>
            <a:r>
              <a:rPr lang="en-US" dirty="0" err="1"/>
              <a:t>liên</a:t>
            </a:r>
            <a:r>
              <a:rPr lang="en-US" dirty="0"/>
              <a:t> </a:t>
            </a:r>
            <a:r>
              <a:rPr lang="en-US" dirty="0" err="1"/>
              <a:t>tục</a:t>
            </a:r>
            <a:r>
              <a:rPr lang="en-US" dirty="0"/>
              <a:t> </a:t>
            </a:r>
            <a:r>
              <a:rPr lang="en-US" u="sng" dirty="0">
                <a:solidFill>
                  <a:srgbClr val="FF0000"/>
                </a:solidFill>
              </a:rPr>
              <a:t>39-39.5</a:t>
            </a:r>
            <a:r>
              <a:rPr lang="en-US" u="sng" baseline="30000" dirty="0">
                <a:solidFill>
                  <a:srgbClr val="FF0000"/>
                </a:solidFill>
              </a:rPr>
              <a:t>o</a:t>
            </a:r>
            <a:r>
              <a:rPr lang="en-US" u="sng" dirty="0">
                <a:solidFill>
                  <a:srgbClr val="FF0000"/>
                </a:solidFill>
              </a:rPr>
              <a:t>C</a:t>
            </a:r>
            <a:r>
              <a:rPr lang="en-US" dirty="0"/>
              <a:t>, </a:t>
            </a:r>
            <a:r>
              <a:rPr lang="en-US" dirty="0" err="1"/>
              <a:t>đáp</a:t>
            </a:r>
            <a:r>
              <a:rPr lang="en-US" dirty="0"/>
              <a:t> </a:t>
            </a:r>
            <a:r>
              <a:rPr lang="en-US" dirty="0" err="1"/>
              <a:t>ứng</a:t>
            </a:r>
            <a:r>
              <a:rPr lang="en-US" dirty="0"/>
              <a:t> </a:t>
            </a:r>
            <a:r>
              <a:rPr lang="en-US" dirty="0" err="1"/>
              <a:t>với</a:t>
            </a:r>
            <a:r>
              <a:rPr lang="en-US" dirty="0"/>
              <a:t> </a:t>
            </a:r>
            <a:r>
              <a:rPr lang="en-US" dirty="0" err="1"/>
              <a:t>thuốc</a:t>
            </a:r>
            <a:r>
              <a:rPr lang="en-US" dirty="0"/>
              <a:t> </a:t>
            </a:r>
            <a:r>
              <a:rPr lang="en-US" dirty="0" err="1"/>
              <a:t>hạ</a:t>
            </a:r>
            <a:r>
              <a:rPr lang="en-US" dirty="0"/>
              <a:t> </a:t>
            </a:r>
            <a:r>
              <a:rPr lang="en-US" dirty="0" err="1"/>
              <a:t>sốt</a:t>
            </a:r>
            <a:r>
              <a:rPr lang="en-US" dirty="0"/>
              <a:t> </a:t>
            </a:r>
            <a:r>
              <a:rPr lang="en-US" dirty="0" err="1"/>
              <a:t>mỗi</a:t>
            </a:r>
            <a:r>
              <a:rPr lang="en-US" dirty="0"/>
              <a:t> 4-6 </a:t>
            </a:r>
            <a:r>
              <a:rPr lang="en-US" dirty="0" err="1"/>
              <a:t>giờ</a:t>
            </a:r>
            <a:r>
              <a:rPr lang="en-US" dirty="0"/>
              <a:t>, than </a:t>
            </a:r>
            <a:r>
              <a:rPr lang="en-US" u="sng" dirty="0" err="1">
                <a:solidFill>
                  <a:srgbClr val="FF0000"/>
                </a:solidFill>
              </a:rPr>
              <a:t>đau</a:t>
            </a:r>
            <a:r>
              <a:rPr lang="en-US" u="sng" dirty="0">
                <a:solidFill>
                  <a:srgbClr val="FF0000"/>
                </a:solidFill>
              </a:rPr>
              <a:t> </a:t>
            </a:r>
            <a:r>
              <a:rPr lang="en-US" u="sng" dirty="0" err="1">
                <a:solidFill>
                  <a:srgbClr val="FF0000"/>
                </a:solidFill>
              </a:rPr>
              <a:t>bụng</a:t>
            </a:r>
            <a:r>
              <a:rPr lang="en-US" u="sng" dirty="0">
                <a:solidFill>
                  <a:srgbClr val="FF0000"/>
                </a:solidFill>
              </a:rPr>
              <a:t> </a:t>
            </a:r>
            <a:r>
              <a:rPr lang="en-US" u="sng" dirty="0" err="1">
                <a:solidFill>
                  <a:srgbClr val="FF0000"/>
                </a:solidFill>
              </a:rPr>
              <a:t>quanh</a:t>
            </a:r>
            <a:r>
              <a:rPr lang="en-US" u="sng" dirty="0">
                <a:solidFill>
                  <a:srgbClr val="FF0000"/>
                </a:solidFill>
              </a:rPr>
              <a:t> </a:t>
            </a:r>
            <a:r>
              <a:rPr lang="en-US" u="sng" dirty="0" err="1">
                <a:solidFill>
                  <a:srgbClr val="FF0000"/>
                </a:solidFill>
              </a:rPr>
              <a:t>rốn</a:t>
            </a:r>
            <a:r>
              <a:rPr lang="en-US" dirty="0"/>
              <a:t>, </a:t>
            </a:r>
            <a:r>
              <a:rPr lang="en-US" u="sng" dirty="0" err="1">
                <a:solidFill>
                  <a:srgbClr val="FF0000"/>
                </a:solidFill>
              </a:rPr>
              <a:t>ói</a:t>
            </a:r>
            <a:r>
              <a:rPr lang="en-US" dirty="0"/>
              <a:t> 2 </a:t>
            </a:r>
            <a:r>
              <a:rPr lang="en-US" dirty="0" err="1"/>
              <a:t>lần</a:t>
            </a:r>
            <a:r>
              <a:rPr lang="en-US" dirty="0"/>
              <a:t>, </a:t>
            </a:r>
            <a:r>
              <a:rPr lang="en-US" dirty="0" err="1"/>
              <a:t>tối</a:t>
            </a:r>
            <a:r>
              <a:rPr lang="en-US" dirty="0"/>
              <a:t> </a:t>
            </a:r>
            <a:r>
              <a:rPr lang="en-US" dirty="0" err="1"/>
              <a:t>cùng</a:t>
            </a:r>
            <a:r>
              <a:rPr lang="en-US" dirty="0"/>
              <a:t> </a:t>
            </a:r>
            <a:r>
              <a:rPr lang="en-US" dirty="0" err="1"/>
              <a:t>ngày</a:t>
            </a:r>
            <a:r>
              <a:rPr lang="en-US" dirty="0"/>
              <a:t> </a:t>
            </a:r>
            <a:r>
              <a:rPr lang="en-US" dirty="0" err="1"/>
              <a:t>em</a:t>
            </a:r>
            <a:r>
              <a:rPr lang="en-US" dirty="0"/>
              <a:t> </a:t>
            </a:r>
            <a:r>
              <a:rPr lang="en-US" dirty="0" err="1"/>
              <a:t>bắt</a:t>
            </a:r>
            <a:r>
              <a:rPr lang="en-US" dirty="0"/>
              <a:t> </a:t>
            </a:r>
            <a:r>
              <a:rPr lang="en-US" dirty="0" err="1"/>
              <a:t>đầu</a:t>
            </a:r>
            <a:r>
              <a:rPr lang="en-US" dirty="0"/>
              <a:t> </a:t>
            </a:r>
            <a:r>
              <a:rPr lang="en-US" u="sng" dirty="0" err="1">
                <a:solidFill>
                  <a:srgbClr val="FF0000"/>
                </a:solidFill>
              </a:rPr>
              <a:t>nổi</a:t>
            </a:r>
            <a:r>
              <a:rPr lang="en-US" u="sng" dirty="0">
                <a:solidFill>
                  <a:srgbClr val="FF0000"/>
                </a:solidFill>
              </a:rPr>
              <a:t> ban ở 2 </a:t>
            </a:r>
            <a:r>
              <a:rPr lang="en-US" u="sng" dirty="0" err="1">
                <a:solidFill>
                  <a:srgbClr val="FF0000"/>
                </a:solidFill>
              </a:rPr>
              <a:t>chân</a:t>
            </a:r>
            <a:r>
              <a:rPr lang="en-US" u="sng" dirty="0">
                <a:solidFill>
                  <a:srgbClr val="FF0000"/>
                </a:solidFill>
              </a:rPr>
              <a:t> </a:t>
            </a:r>
            <a:r>
              <a:rPr lang="en-US" u="sng" dirty="0" err="1">
                <a:solidFill>
                  <a:srgbClr val="FF0000"/>
                </a:solidFill>
              </a:rPr>
              <a:t>khởi</a:t>
            </a:r>
            <a:r>
              <a:rPr lang="en-US" u="sng" dirty="0">
                <a:solidFill>
                  <a:srgbClr val="FF0000"/>
                </a:solidFill>
              </a:rPr>
              <a:t> </a:t>
            </a:r>
            <a:r>
              <a:rPr lang="en-US" u="sng" dirty="0" err="1">
                <a:solidFill>
                  <a:srgbClr val="FF0000"/>
                </a:solidFill>
              </a:rPr>
              <a:t>phát</a:t>
            </a:r>
            <a:r>
              <a:rPr lang="en-US" u="sng" dirty="0">
                <a:solidFill>
                  <a:srgbClr val="FF0000"/>
                </a:solidFill>
              </a:rPr>
              <a:t> ở </a:t>
            </a:r>
            <a:r>
              <a:rPr lang="en-US" u="sng" dirty="0" err="1">
                <a:solidFill>
                  <a:srgbClr val="FF0000"/>
                </a:solidFill>
              </a:rPr>
              <a:t>vùng</a:t>
            </a:r>
            <a:r>
              <a:rPr lang="en-US" u="sng" dirty="0">
                <a:solidFill>
                  <a:srgbClr val="FF0000"/>
                </a:solidFill>
              </a:rPr>
              <a:t> </a:t>
            </a:r>
            <a:r>
              <a:rPr lang="en-US" u="sng" dirty="0" err="1">
                <a:solidFill>
                  <a:srgbClr val="FF0000"/>
                </a:solidFill>
              </a:rPr>
              <a:t>mặt</a:t>
            </a:r>
            <a:r>
              <a:rPr lang="en-US" u="sng" dirty="0">
                <a:solidFill>
                  <a:srgbClr val="FF0000"/>
                </a:solidFill>
              </a:rPr>
              <a:t> </a:t>
            </a:r>
            <a:r>
              <a:rPr lang="en-US" u="sng" dirty="0" err="1">
                <a:solidFill>
                  <a:srgbClr val="FF0000"/>
                </a:solidFill>
              </a:rPr>
              <a:t>trong</a:t>
            </a:r>
            <a:r>
              <a:rPr lang="en-US" u="sng" dirty="0">
                <a:solidFill>
                  <a:srgbClr val="FF0000"/>
                </a:solidFill>
              </a:rPr>
              <a:t> </a:t>
            </a:r>
            <a:r>
              <a:rPr lang="en-US" u="sng" dirty="0" err="1">
                <a:solidFill>
                  <a:srgbClr val="FF0000"/>
                </a:solidFill>
              </a:rPr>
              <a:t>đùi</a:t>
            </a:r>
            <a:r>
              <a:rPr lang="en-US" u="sng" dirty="0">
                <a:solidFill>
                  <a:srgbClr val="FF0000"/>
                </a:solidFill>
              </a:rPr>
              <a:t> 2 </a:t>
            </a:r>
            <a:r>
              <a:rPr lang="en-US" u="sng" dirty="0" err="1">
                <a:solidFill>
                  <a:srgbClr val="FF0000"/>
                </a:solidFill>
              </a:rPr>
              <a:t>bên</a:t>
            </a:r>
            <a:endParaRPr lang="en-US" u="sng" dirty="0">
              <a:solidFill>
                <a:srgbClr val="FF0000"/>
              </a:solidFill>
            </a:endParaRPr>
          </a:p>
          <a:p>
            <a:pPr marL="0" algn="just">
              <a:lnSpc>
                <a:spcPct val="150000"/>
              </a:lnSpc>
              <a:spcBef>
                <a:spcPts val="0"/>
              </a:spcBef>
              <a:buFont typeface="Wingdings" panose="05000000000000000000" pitchFamily="2" charset="2"/>
              <a:buChar char="§"/>
            </a:pPr>
            <a:r>
              <a:rPr lang="en-US" b="1" dirty="0"/>
              <a:t>N2</a:t>
            </a:r>
            <a:r>
              <a:rPr lang="en-US" dirty="0"/>
              <a:t>: </a:t>
            </a:r>
            <a:r>
              <a:rPr lang="en-US" u="sng" dirty="0" err="1">
                <a:solidFill>
                  <a:srgbClr val="FF0000"/>
                </a:solidFill>
              </a:rPr>
              <a:t>sốt</a:t>
            </a:r>
            <a:r>
              <a:rPr lang="en-US" dirty="0"/>
              <a:t> </a:t>
            </a:r>
            <a:r>
              <a:rPr lang="en-US" dirty="0" err="1"/>
              <a:t>cao</a:t>
            </a:r>
            <a:r>
              <a:rPr lang="en-US" dirty="0"/>
              <a:t> </a:t>
            </a:r>
            <a:r>
              <a:rPr lang="en-US" dirty="0" err="1"/>
              <a:t>liên</a:t>
            </a:r>
            <a:r>
              <a:rPr lang="en-US" dirty="0"/>
              <a:t> </a:t>
            </a:r>
            <a:r>
              <a:rPr lang="en-US" dirty="0" err="1"/>
              <a:t>tục</a:t>
            </a:r>
            <a:r>
              <a:rPr lang="en-US" dirty="0"/>
              <a:t>, than </a:t>
            </a:r>
            <a:r>
              <a:rPr lang="en-US" u="sng" dirty="0" err="1">
                <a:solidFill>
                  <a:srgbClr val="FF0000"/>
                </a:solidFill>
              </a:rPr>
              <a:t>đau</a:t>
            </a:r>
            <a:r>
              <a:rPr lang="en-US" u="sng" dirty="0">
                <a:solidFill>
                  <a:srgbClr val="FF0000"/>
                </a:solidFill>
              </a:rPr>
              <a:t> </a:t>
            </a:r>
            <a:r>
              <a:rPr lang="en-US" u="sng" dirty="0" err="1">
                <a:solidFill>
                  <a:srgbClr val="FF0000"/>
                </a:solidFill>
              </a:rPr>
              <a:t>bụng</a:t>
            </a:r>
            <a:r>
              <a:rPr lang="en-US" u="sng" dirty="0">
                <a:solidFill>
                  <a:srgbClr val="FF0000"/>
                </a:solidFill>
              </a:rPr>
              <a:t> </a:t>
            </a:r>
            <a:r>
              <a:rPr lang="en-US" u="sng" dirty="0" err="1">
                <a:solidFill>
                  <a:srgbClr val="FF0000"/>
                </a:solidFill>
              </a:rPr>
              <a:t>quanh</a:t>
            </a:r>
            <a:r>
              <a:rPr lang="en-US" u="sng" dirty="0">
                <a:solidFill>
                  <a:srgbClr val="FF0000"/>
                </a:solidFill>
              </a:rPr>
              <a:t> </a:t>
            </a:r>
            <a:r>
              <a:rPr lang="en-US" u="sng" dirty="0" err="1">
                <a:solidFill>
                  <a:srgbClr val="FF0000"/>
                </a:solidFill>
              </a:rPr>
              <a:t>rốn</a:t>
            </a:r>
            <a:r>
              <a:rPr lang="en-US" dirty="0">
                <a:solidFill>
                  <a:srgbClr val="FF0000"/>
                </a:solidFill>
              </a:rPr>
              <a:t> </a:t>
            </a:r>
            <a:r>
              <a:rPr lang="en-US" dirty="0" err="1"/>
              <a:t>tăng</a:t>
            </a:r>
            <a:r>
              <a:rPr lang="en-US" dirty="0"/>
              <a:t> </a:t>
            </a:r>
            <a:r>
              <a:rPr lang="en-US" dirty="0" err="1"/>
              <a:t>dần</a:t>
            </a:r>
            <a:r>
              <a:rPr lang="en-US" dirty="0"/>
              <a:t>, </a:t>
            </a:r>
            <a:r>
              <a:rPr lang="en-US" dirty="0" err="1"/>
              <a:t>đau</a:t>
            </a:r>
            <a:r>
              <a:rPr lang="en-US" dirty="0"/>
              <a:t> </a:t>
            </a:r>
            <a:r>
              <a:rPr lang="en-US" dirty="0" err="1"/>
              <a:t>âm</a:t>
            </a:r>
            <a:r>
              <a:rPr lang="en-US" dirty="0"/>
              <a:t> ỉ </a:t>
            </a:r>
            <a:r>
              <a:rPr lang="en-US" dirty="0" err="1"/>
              <a:t>liên</a:t>
            </a:r>
            <a:r>
              <a:rPr lang="en-US" dirty="0"/>
              <a:t> </a:t>
            </a:r>
            <a:r>
              <a:rPr lang="en-US" dirty="0" err="1"/>
              <a:t>tục</a:t>
            </a:r>
            <a:r>
              <a:rPr lang="en-US" dirty="0"/>
              <a:t>, </a:t>
            </a:r>
            <a:r>
              <a:rPr lang="en-US" dirty="0" err="1"/>
              <a:t>không</a:t>
            </a:r>
            <a:r>
              <a:rPr lang="en-US" dirty="0"/>
              <a:t> </a:t>
            </a:r>
            <a:r>
              <a:rPr lang="en-US" dirty="0" err="1"/>
              <a:t>tư</a:t>
            </a:r>
            <a:r>
              <a:rPr lang="en-US" dirty="0"/>
              <a:t> </a:t>
            </a:r>
            <a:r>
              <a:rPr lang="en-US" dirty="0" err="1"/>
              <a:t>thế</a:t>
            </a:r>
            <a:r>
              <a:rPr lang="en-US" dirty="0"/>
              <a:t> </a:t>
            </a:r>
            <a:r>
              <a:rPr lang="en-US" dirty="0" err="1"/>
              <a:t>giảm</a:t>
            </a:r>
            <a:r>
              <a:rPr lang="en-US" dirty="0"/>
              <a:t> </a:t>
            </a:r>
            <a:r>
              <a:rPr lang="en-US" dirty="0" err="1"/>
              <a:t>đau</a:t>
            </a:r>
            <a:r>
              <a:rPr lang="en-US" dirty="0"/>
              <a:t>, </a:t>
            </a:r>
            <a:r>
              <a:rPr lang="en-US" dirty="0" err="1"/>
              <a:t>còn</a:t>
            </a:r>
            <a:r>
              <a:rPr lang="en-US" dirty="0"/>
              <a:t> </a:t>
            </a:r>
            <a:r>
              <a:rPr lang="en-US" u="sng" dirty="0" err="1">
                <a:solidFill>
                  <a:srgbClr val="FF0000"/>
                </a:solidFill>
              </a:rPr>
              <a:t>ói</a:t>
            </a:r>
            <a:r>
              <a:rPr lang="en-US" dirty="0"/>
              <a:t> 2-3 l/ </a:t>
            </a:r>
            <a:r>
              <a:rPr lang="en-US" dirty="0" err="1"/>
              <a:t>ngày</a:t>
            </a:r>
            <a:r>
              <a:rPr lang="en-US" dirty="0"/>
              <a:t>, </a:t>
            </a:r>
            <a:r>
              <a:rPr lang="en-US" u="sng" dirty="0" err="1">
                <a:solidFill>
                  <a:srgbClr val="FF0000"/>
                </a:solidFill>
              </a:rPr>
              <a:t>tiêu</a:t>
            </a:r>
            <a:r>
              <a:rPr lang="en-US" u="sng" dirty="0">
                <a:solidFill>
                  <a:srgbClr val="FF0000"/>
                </a:solidFill>
              </a:rPr>
              <a:t> </a:t>
            </a:r>
            <a:r>
              <a:rPr lang="en-US" u="sng" dirty="0" err="1">
                <a:solidFill>
                  <a:srgbClr val="FF0000"/>
                </a:solidFill>
              </a:rPr>
              <a:t>lỏng</a:t>
            </a:r>
            <a:r>
              <a:rPr lang="en-US" b="1" dirty="0"/>
              <a:t> </a:t>
            </a:r>
            <a:r>
              <a:rPr lang="en-US" dirty="0" err="1"/>
              <a:t>phân</a:t>
            </a:r>
            <a:r>
              <a:rPr lang="en-US" dirty="0"/>
              <a:t> </a:t>
            </a:r>
            <a:r>
              <a:rPr lang="en-US" dirty="0" err="1"/>
              <a:t>vàng</a:t>
            </a:r>
            <a:r>
              <a:rPr lang="en-US" dirty="0"/>
              <a:t> 2 </a:t>
            </a:r>
            <a:r>
              <a:rPr lang="en-US" dirty="0" err="1"/>
              <a:t>lần</a:t>
            </a:r>
            <a:r>
              <a:rPr lang="en-US" dirty="0"/>
              <a:t>, </a:t>
            </a:r>
            <a:r>
              <a:rPr lang="en-US" b="1" u="sng" dirty="0">
                <a:solidFill>
                  <a:srgbClr val="FF0000"/>
                </a:solidFill>
              </a:rPr>
              <a:t>ban da </a:t>
            </a:r>
            <a:r>
              <a:rPr lang="en-US" u="sng" dirty="0" err="1">
                <a:solidFill>
                  <a:srgbClr val="FF0000"/>
                </a:solidFill>
              </a:rPr>
              <a:t>lan</a:t>
            </a:r>
            <a:r>
              <a:rPr lang="en-US" u="sng" dirty="0">
                <a:solidFill>
                  <a:srgbClr val="FF0000"/>
                </a:solidFill>
              </a:rPr>
              <a:t> </a:t>
            </a:r>
            <a:r>
              <a:rPr lang="en-US" u="sng" dirty="0" err="1">
                <a:solidFill>
                  <a:srgbClr val="FF0000"/>
                </a:solidFill>
              </a:rPr>
              <a:t>rộng</a:t>
            </a:r>
            <a:r>
              <a:rPr lang="en-US" u="sng" dirty="0">
                <a:solidFill>
                  <a:srgbClr val="FF0000"/>
                </a:solidFill>
              </a:rPr>
              <a:t> </a:t>
            </a:r>
            <a:r>
              <a:rPr lang="en-US" u="sng" dirty="0" err="1">
                <a:solidFill>
                  <a:srgbClr val="FF0000"/>
                </a:solidFill>
              </a:rPr>
              <a:t>nhiều</a:t>
            </a:r>
            <a:r>
              <a:rPr lang="en-US" u="sng" dirty="0">
                <a:solidFill>
                  <a:srgbClr val="FF0000"/>
                </a:solidFill>
              </a:rPr>
              <a:t> </a:t>
            </a:r>
            <a:r>
              <a:rPr lang="en-US" u="sng" dirty="0" err="1">
                <a:solidFill>
                  <a:srgbClr val="FF0000"/>
                </a:solidFill>
              </a:rPr>
              <a:t>nơi</a:t>
            </a:r>
            <a:r>
              <a:rPr lang="en-US" u="sng" dirty="0">
                <a:solidFill>
                  <a:srgbClr val="FF0000"/>
                </a:solidFill>
              </a:rPr>
              <a:t> </a:t>
            </a:r>
            <a:r>
              <a:rPr lang="en-US" u="sng" dirty="0" err="1">
                <a:solidFill>
                  <a:srgbClr val="FF0000"/>
                </a:solidFill>
              </a:rPr>
              <a:t>rải</a:t>
            </a:r>
            <a:r>
              <a:rPr lang="en-US" u="sng" dirty="0">
                <a:solidFill>
                  <a:srgbClr val="FF0000"/>
                </a:solidFill>
              </a:rPr>
              <a:t> </a:t>
            </a:r>
            <a:r>
              <a:rPr lang="en-US" u="sng" dirty="0" err="1">
                <a:solidFill>
                  <a:srgbClr val="FF0000"/>
                </a:solidFill>
              </a:rPr>
              <a:t>rác</a:t>
            </a:r>
            <a:r>
              <a:rPr lang="en-US" u="sng" dirty="0">
                <a:solidFill>
                  <a:srgbClr val="FF0000"/>
                </a:solidFill>
              </a:rPr>
              <a:t> </a:t>
            </a:r>
            <a:r>
              <a:rPr lang="en-US" u="sng" dirty="0" err="1">
                <a:solidFill>
                  <a:srgbClr val="FF0000"/>
                </a:solidFill>
              </a:rPr>
              <a:t>toàn</a:t>
            </a:r>
            <a:r>
              <a:rPr lang="en-US" u="sng" dirty="0">
                <a:solidFill>
                  <a:srgbClr val="FF0000"/>
                </a:solidFill>
              </a:rPr>
              <a:t> </a:t>
            </a:r>
            <a:r>
              <a:rPr lang="en-US" u="sng" dirty="0" err="1">
                <a:solidFill>
                  <a:srgbClr val="FF0000"/>
                </a:solidFill>
              </a:rPr>
              <a:t>thân</a:t>
            </a:r>
            <a:endParaRPr lang="en-US" u="sng" dirty="0">
              <a:solidFill>
                <a:srgbClr val="FF0000"/>
              </a:solidFill>
            </a:endParaRPr>
          </a:p>
          <a:p>
            <a:pPr marL="914400" indent="-457200" algn="just">
              <a:lnSpc>
                <a:spcPct val="150000"/>
              </a:lnSpc>
              <a:spcBef>
                <a:spcPts val="0"/>
              </a:spcBef>
              <a:buNone/>
            </a:pPr>
            <a:r>
              <a:rPr lang="en-US" dirty="0"/>
              <a:t>-&gt; </a:t>
            </a:r>
            <a:r>
              <a:rPr lang="en-US" dirty="0" err="1"/>
              <a:t>em</a:t>
            </a:r>
            <a:r>
              <a:rPr lang="en-US" dirty="0"/>
              <a:t> </a:t>
            </a:r>
            <a:r>
              <a:rPr lang="en-US" dirty="0" err="1"/>
              <a:t>khám</a:t>
            </a:r>
            <a:r>
              <a:rPr lang="en-US" dirty="0"/>
              <a:t> </a:t>
            </a:r>
            <a:r>
              <a:rPr lang="en-US" dirty="0" err="1"/>
              <a:t>tại</a:t>
            </a:r>
            <a:r>
              <a:rPr lang="en-US" dirty="0"/>
              <a:t> </a:t>
            </a:r>
            <a:r>
              <a:rPr lang="en-US" b="1" dirty="0" err="1"/>
              <a:t>Phòng</a:t>
            </a:r>
            <a:r>
              <a:rPr lang="en-US" b="1" dirty="0"/>
              <a:t> </a:t>
            </a:r>
            <a:r>
              <a:rPr lang="en-US" b="1" dirty="0" err="1"/>
              <a:t>khám</a:t>
            </a:r>
            <a:r>
              <a:rPr lang="en-US" b="1" dirty="0"/>
              <a:t> </a:t>
            </a:r>
            <a:r>
              <a:rPr lang="en-US" b="1" dirty="0" err="1"/>
              <a:t>tư</a:t>
            </a:r>
            <a:r>
              <a:rPr lang="en-US" b="1" dirty="0"/>
              <a:t> </a:t>
            </a:r>
            <a:r>
              <a:rPr lang="en-US" dirty="0" err="1"/>
              <a:t>chẩn</a:t>
            </a:r>
            <a:r>
              <a:rPr lang="en-US" dirty="0"/>
              <a:t> </a:t>
            </a:r>
            <a:r>
              <a:rPr lang="en-US" dirty="0" err="1"/>
              <a:t>đoán</a:t>
            </a:r>
            <a:r>
              <a:rPr lang="en-US" dirty="0"/>
              <a:t> </a:t>
            </a:r>
            <a:r>
              <a:rPr lang="en-US" b="1" dirty="0" err="1"/>
              <a:t>Rối</a:t>
            </a:r>
            <a:r>
              <a:rPr lang="en-US" b="1" dirty="0"/>
              <a:t> </a:t>
            </a:r>
            <a:r>
              <a:rPr lang="en-US" b="1" dirty="0" err="1"/>
              <a:t>loạn</a:t>
            </a:r>
            <a:r>
              <a:rPr lang="en-US" b="1" dirty="0"/>
              <a:t> </a:t>
            </a:r>
            <a:r>
              <a:rPr lang="en-US" b="1" dirty="0" err="1"/>
              <a:t>tiêu</a:t>
            </a:r>
            <a:r>
              <a:rPr lang="en-US" b="1" dirty="0"/>
              <a:t> </a:t>
            </a:r>
            <a:r>
              <a:rPr lang="en-US" b="1" dirty="0" err="1"/>
              <a:t>hóa</a:t>
            </a:r>
            <a:r>
              <a:rPr lang="en-US" dirty="0"/>
              <a:t>, </a:t>
            </a:r>
            <a:r>
              <a:rPr lang="en-US" dirty="0" err="1"/>
              <a:t>điều</a:t>
            </a:r>
            <a:r>
              <a:rPr lang="en-US" dirty="0"/>
              <a:t> </a:t>
            </a:r>
            <a:r>
              <a:rPr lang="en-US" dirty="0" err="1"/>
              <a:t>trị</a:t>
            </a:r>
            <a:r>
              <a:rPr lang="en-US" dirty="0"/>
              <a:t> </a:t>
            </a:r>
            <a:r>
              <a:rPr lang="en-US" dirty="0" err="1"/>
              <a:t>thuốc</a:t>
            </a:r>
            <a:r>
              <a:rPr lang="en-US" dirty="0"/>
              <a:t> </a:t>
            </a:r>
            <a:r>
              <a:rPr lang="en-US" dirty="0" err="1"/>
              <a:t>uống</a:t>
            </a:r>
            <a:endParaRPr lang="en-US" dirty="0"/>
          </a:p>
          <a:p>
            <a:pPr marL="0" algn="just">
              <a:lnSpc>
                <a:spcPct val="150000"/>
              </a:lnSpc>
              <a:spcBef>
                <a:spcPts val="0"/>
              </a:spcBef>
              <a:buNone/>
            </a:pPr>
            <a:endParaRPr lang="en-US" dirty="0"/>
          </a:p>
        </p:txBody>
      </p:sp>
    </p:spTree>
    <p:extLst>
      <p:ext uri="{BB962C8B-B14F-4D97-AF65-F5344CB8AC3E}">
        <p14:creationId xmlns:p14="http://schemas.microsoft.com/office/powerpoint/2010/main" val="33202009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8D08-02D5-439E-B856-E7CF5EDEE0F0}"/>
              </a:ext>
            </a:extLst>
          </p:cNvPr>
          <p:cNvSpPr>
            <a:spLocks noGrp="1"/>
          </p:cNvSpPr>
          <p:nvPr>
            <p:ph type="title"/>
          </p:nvPr>
        </p:nvSpPr>
        <p:spPr>
          <a:xfrm>
            <a:off x="838200" y="-137709"/>
            <a:ext cx="10515600" cy="1325563"/>
          </a:xfrm>
        </p:spPr>
        <p:txBody>
          <a:bodyPr/>
          <a:lstStyle/>
          <a:p>
            <a:r>
              <a:rPr lang="en-US"/>
              <a:t>13. Điều trị MIS-C</a:t>
            </a:r>
          </a:p>
        </p:txBody>
      </p:sp>
      <p:sp>
        <p:nvSpPr>
          <p:cNvPr id="4" name="Rectangle 3">
            <a:extLst>
              <a:ext uri="{FF2B5EF4-FFF2-40B4-BE49-F238E27FC236}">
                <a16:creationId xmlns:a16="http://schemas.microsoft.com/office/drawing/2014/main" id="{CC083126-B17F-4FF9-ABB9-E975F304BD4E}"/>
              </a:ext>
            </a:extLst>
          </p:cNvPr>
          <p:cNvSpPr/>
          <p:nvPr/>
        </p:nvSpPr>
        <p:spPr>
          <a:xfrm>
            <a:off x="208699" y="6311900"/>
            <a:ext cx="8129918" cy="369332"/>
          </a:xfrm>
          <a:prstGeom prst="rect">
            <a:avLst/>
          </a:prstGeom>
        </p:spPr>
        <p:txBody>
          <a:bodyPr wrap="none">
            <a:spAutoFit/>
          </a:bodyPr>
          <a:lstStyle/>
          <a:p>
            <a:r>
              <a:rPr lang="en-US" dirty="0"/>
              <a:t>https://files.covid19treatmentguidelines.nih.gov/guidelines/section/section_173.pdf</a:t>
            </a:r>
          </a:p>
        </p:txBody>
      </p:sp>
      <p:sp>
        <p:nvSpPr>
          <p:cNvPr id="6" name="Rectangle 5">
            <a:extLst>
              <a:ext uri="{FF2B5EF4-FFF2-40B4-BE49-F238E27FC236}">
                <a16:creationId xmlns:a16="http://schemas.microsoft.com/office/drawing/2014/main" id="{E5CF8D03-2768-44E2-BD82-3532C424BB8C}"/>
              </a:ext>
            </a:extLst>
          </p:cNvPr>
          <p:cNvSpPr/>
          <p:nvPr/>
        </p:nvSpPr>
        <p:spPr>
          <a:xfrm>
            <a:off x="7557770" y="6335734"/>
            <a:ext cx="2553263" cy="369332"/>
          </a:xfrm>
          <a:prstGeom prst="rect">
            <a:avLst/>
          </a:prstGeom>
        </p:spPr>
        <p:txBody>
          <a:bodyPr wrap="none">
            <a:spAutoFit/>
          </a:bodyPr>
          <a:lstStyle/>
          <a:p>
            <a:r>
              <a:rPr lang="en-US" dirty="0"/>
              <a:t>                 February, 2022</a:t>
            </a:r>
          </a:p>
        </p:txBody>
      </p:sp>
      <p:sp>
        <p:nvSpPr>
          <p:cNvPr id="10" name="Content Placeholder 9">
            <a:extLst>
              <a:ext uri="{FF2B5EF4-FFF2-40B4-BE49-F238E27FC236}">
                <a16:creationId xmlns:a16="http://schemas.microsoft.com/office/drawing/2014/main" id="{B7E570FF-B8B4-4C83-9FF1-C6EBF831B9C5}"/>
              </a:ext>
            </a:extLst>
          </p:cNvPr>
          <p:cNvSpPr>
            <a:spLocks noGrp="1"/>
          </p:cNvSpPr>
          <p:nvPr>
            <p:ph idx="1"/>
          </p:nvPr>
        </p:nvSpPr>
        <p:spPr>
          <a:xfrm>
            <a:off x="838200" y="1856748"/>
            <a:ext cx="10515600" cy="4351338"/>
          </a:xfrm>
        </p:spPr>
        <p:txBody>
          <a:bodyPr/>
          <a:lstStyle/>
          <a:p>
            <a:endParaRPr lang="en-US"/>
          </a:p>
        </p:txBody>
      </p:sp>
      <p:pic>
        <p:nvPicPr>
          <p:cNvPr id="12" name="Picture 11">
            <a:extLst>
              <a:ext uri="{FF2B5EF4-FFF2-40B4-BE49-F238E27FC236}">
                <a16:creationId xmlns:a16="http://schemas.microsoft.com/office/drawing/2014/main" id="{4B700F4A-3FBA-4BAF-BF2F-3D669F2F8439}"/>
              </a:ext>
            </a:extLst>
          </p:cNvPr>
          <p:cNvPicPr>
            <a:picLocks noChangeAspect="1"/>
          </p:cNvPicPr>
          <p:nvPr/>
        </p:nvPicPr>
        <p:blipFill>
          <a:blip r:embed="rId2"/>
          <a:stretch>
            <a:fillRect/>
          </a:stretch>
        </p:blipFill>
        <p:spPr>
          <a:xfrm>
            <a:off x="1746325" y="753728"/>
            <a:ext cx="7890509" cy="5350543"/>
          </a:xfrm>
          <a:prstGeom prst="rect">
            <a:avLst/>
          </a:prstGeom>
        </p:spPr>
      </p:pic>
    </p:spTree>
    <p:extLst>
      <p:ext uri="{BB962C8B-B14F-4D97-AF65-F5344CB8AC3E}">
        <p14:creationId xmlns:p14="http://schemas.microsoft.com/office/powerpoint/2010/main" val="1327842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A53A3-AA0A-4670-BFAC-9530894EB2E9}"/>
              </a:ext>
            </a:extLst>
          </p:cNvPr>
          <p:cNvSpPr>
            <a:spLocks noGrp="1"/>
          </p:cNvSpPr>
          <p:nvPr>
            <p:ph type="title"/>
          </p:nvPr>
        </p:nvSpPr>
        <p:spPr/>
        <p:txBody>
          <a:bodyPr/>
          <a:lstStyle/>
          <a:p>
            <a:r>
              <a:rPr lang="en-US"/>
              <a:t>13. Điều trị MIS-C</a:t>
            </a:r>
          </a:p>
        </p:txBody>
      </p:sp>
      <p:pic>
        <p:nvPicPr>
          <p:cNvPr id="4" name="Content Placeholder 3">
            <a:extLst>
              <a:ext uri="{FF2B5EF4-FFF2-40B4-BE49-F238E27FC236}">
                <a16:creationId xmlns:a16="http://schemas.microsoft.com/office/drawing/2014/main" id="{1A153597-8C9D-47B8-B5DA-560102A8B37C}"/>
              </a:ext>
            </a:extLst>
          </p:cNvPr>
          <p:cNvPicPr>
            <a:picLocks noGrp="1" noChangeAspect="1"/>
          </p:cNvPicPr>
          <p:nvPr>
            <p:ph idx="1"/>
          </p:nvPr>
        </p:nvPicPr>
        <p:blipFill>
          <a:blip r:embed="rId2"/>
          <a:stretch>
            <a:fillRect/>
          </a:stretch>
        </p:blipFill>
        <p:spPr>
          <a:xfrm>
            <a:off x="2144110" y="1690688"/>
            <a:ext cx="7524783" cy="4487256"/>
          </a:xfrm>
          <a:prstGeom prst="rect">
            <a:avLst/>
          </a:prstGeom>
        </p:spPr>
      </p:pic>
      <p:sp>
        <p:nvSpPr>
          <p:cNvPr id="6" name="Rectangle 5">
            <a:extLst>
              <a:ext uri="{FF2B5EF4-FFF2-40B4-BE49-F238E27FC236}">
                <a16:creationId xmlns:a16="http://schemas.microsoft.com/office/drawing/2014/main" id="{D00B656B-1FBE-484C-9AE0-A15FA6B5E455}"/>
              </a:ext>
            </a:extLst>
          </p:cNvPr>
          <p:cNvSpPr/>
          <p:nvPr/>
        </p:nvSpPr>
        <p:spPr>
          <a:xfrm>
            <a:off x="838200" y="6308209"/>
            <a:ext cx="4918975" cy="369332"/>
          </a:xfrm>
          <a:prstGeom prst="rect">
            <a:avLst/>
          </a:prstGeom>
        </p:spPr>
        <p:txBody>
          <a:bodyPr wrap="none">
            <a:spAutoFit/>
          </a:bodyPr>
          <a:lstStyle/>
          <a:p>
            <a:r>
              <a:rPr lang="en-US"/>
              <a:t>https://www.covid19treatmentguidelines.nih.gov/</a:t>
            </a:r>
          </a:p>
        </p:txBody>
      </p:sp>
      <p:sp>
        <p:nvSpPr>
          <p:cNvPr id="7" name="Rectangle 6">
            <a:extLst>
              <a:ext uri="{FF2B5EF4-FFF2-40B4-BE49-F238E27FC236}">
                <a16:creationId xmlns:a16="http://schemas.microsoft.com/office/drawing/2014/main" id="{77713BC2-0C99-43DB-8769-22C299491A58}"/>
              </a:ext>
            </a:extLst>
          </p:cNvPr>
          <p:cNvSpPr/>
          <p:nvPr/>
        </p:nvSpPr>
        <p:spPr>
          <a:xfrm>
            <a:off x="6428711" y="6308209"/>
            <a:ext cx="3240182" cy="369332"/>
          </a:xfrm>
          <a:prstGeom prst="rect">
            <a:avLst/>
          </a:prstGeom>
        </p:spPr>
        <p:txBody>
          <a:bodyPr wrap="none">
            <a:spAutoFit/>
          </a:bodyPr>
          <a:lstStyle/>
          <a:p>
            <a:r>
              <a:rPr lang="en-US"/>
              <a:t>Last Updated: February 24, 2022</a:t>
            </a:r>
          </a:p>
        </p:txBody>
      </p:sp>
    </p:spTree>
    <p:extLst>
      <p:ext uri="{BB962C8B-B14F-4D97-AF65-F5344CB8AC3E}">
        <p14:creationId xmlns:p14="http://schemas.microsoft.com/office/powerpoint/2010/main" val="16010107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A53A3-AA0A-4670-BFAC-9530894EB2E9}"/>
              </a:ext>
            </a:extLst>
          </p:cNvPr>
          <p:cNvSpPr>
            <a:spLocks noGrp="1"/>
          </p:cNvSpPr>
          <p:nvPr>
            <p:ph type="title"/>
          </p:nvPr>
        </p:nvSpPr>
        <p:spPr/>
        <p:txBody>
          <a:bodyPr/>
          <a:lstStyle/>
          <a:p>
            <a:r>
              <a:rPr lang="en-US"/>
              <a:t>13. Điều trị MIS-C</a:t>
            </a:r>
          </a:p>
        </p:txBody>
      </p:sp>
      <p:sp>
        <p:nvSpPr>
          <p:cNvPr id="6" name="Rectangle 5">
            <a:extLst>
              <a:ext uri="{FF2B5EF4-FFF2-40B4-BE49-F238E27FC236}">
                <a16:creationId xmlns:a16="http://schemas.microsoft.com/office/drawing/2014/main" id="{D00B656B-1FBE-484C-9AE0-A15FA6B5E455}"/>
              </a:ext>
            </a:extLst>
          </p:cNvPr>
          <p:cNvSpPr/>
          <p:nvPr/>
        </p:nvSpPr>
        <p:spPr>
          <a:xfrm>
            <a:off x="838200" y="6308209"/>
            <a:ext cx="4918975" cy="369332"/>
          </a:xfrm>
          <a:prstGeom prst="rect">
            <a:avLst/>
          </a:prstGeom>
        </p:spPr>
        <p:txBody>
          <a:bodyPr wrap="none">
            <a:spAutoFit/>
          </a:bodyPr>
          <a:lstStyle/>
          <a:p>
            <a:r>
              <a:rPr lang="en-US" dirty="0"/>
              <a:t>https://www.covid19treatmentguidelines.nih.gov/</a:t>
            </a:r>
          </a:p>
        </p:txBody>
      </p:sp>
      <p:sp>
        <p:nvSpPr>
          <p:cNvPr id="7" name="Rectangle 6">
            <a:extLst>
              <a:ext uri="{FF2B5EF4-FFF2-40B4-BE49-F238E27FC236}">
                <a16:creationId xmlns:a16="http://schemas.microsoft.com/office/drawing/2014/main" id="{77713BC2-0C99-43DB-8769-22C299491A58}"/>
              </a:ext>
            </a:extLst>
          </p:cNvPr>
          <p:cNvSpPr/>
          <p:nvPr/>
        </p:nvSpPr>
        <p:spPr>
          <a:xfrm>
            <a:off x="6428711" y="6308209"/>
            <a:ext cx="3240182" cy="369332"/>
          </a:xfrm>
          <a:prstGeom prst="rect">
            <a:avLst/>
          </a:prstGeom>
        </p:spPr>
        <p:txBody>
          <a:bodyPr wrap="none">
            <a:spAutoFit/>
          </a:bodyPr>
          <a:lstStyle/>
          <a:p>
            <a:r>
              <a:rPr lang="en-US" dirty="0"/>
              <a:t>Last Updated: February 24, 2022</a:t>
            </a:r>
          </a:p>
        </p:txBody>
      </p:sp>
      <p:pic>
        <p:nvPicPr>
          <p:cNvPr id="8" name="Content Placeholder 7">
            <a:extLst>
              <a:ext uri="{FF2B5EF4-FFF2-40B4-BE49-F238E27FC236}">
                <a16:creationId xmlns:a16="http://schemas.microsoft.com/office/drawing/2014/main" id="{06E0A0AC-5B14-43BA-B6C5-02DCC7E9C73F}"/>
              </a:ext>
            </a:extLst>
          </p:cNvPr>
          <p:cNvPicPr>
            <a:picLocks noGrp="1" noChangeAspect="1"/>
          </p:cNvPicPr>
          <p:nvPr>
            <p:ph idx="1"/>
          </p:nvPr>
        </p:nvPicPr>
        <p:blipFill>
          <a:blip r:embed="rId2"/>
          <a:stretch>
            <a:fillRect/>
          </a:stretch>
        </p:blipFill>
        <p:spPr>
          <a:xfrm>
            <a:off x="2025869" y="1509713"/>
            <a:ext cx="7153378" cy="369332"/>
          </a:xfrm>
          <a:prstGeom prst="rect">
            <a:avLst/>
          </a:prstGeom>
        </p:spPr>
      </p:pic>
      <p:pic>
        <p:nvPicPr>
          <p:cNvPr id="9" name="Picture 8">
            <a:extLst>
              <a:ext uri="{FF2B5EF4-FFF2-40B4-BE49-F238E27FC236}">
                <a16:creationId xmlns:a16="http://schemas.microsoft.com/office/drawing/2014/main" id="{DD7D3556-C7E5-4A05-9608-C84F91AF8641}"/>
              </a:ext>
            </a:extLst>
          </p:cNvPr>
          <p:cNvPicPr>
            <a:picLocks noChangeAspect="1"/>
          </p:cNvPicPr>
          <p:nvPr/>
        </p:nvPicPr>
        <p:blipFill>
          <a:blip r:embed="rId3"/>
          <a:stretch>
            <a:fillRect/>
          </a:stretch>
        </p:blipFill>
        <p:spPr>
          <a:xfrm>
            <a:off x="2025869" y="1935282"/>
            <a:ext cx="7153378" cy="4184570"/>
          </a:xfrm>
          <a:prstGeom prst="rect">
            <a:avLst/>
          </a:prstGeom>
        </p:spPr>
      </p:pic>
    </p:spTree>
    <p:extLst>
      <p:ext uri="{BB962C8B-B14F-4D97-AF65-F5344CB8AC3E}">
        <p14:creationId xmlns:p14="http://schemas.microsoft.com/office/powerpoint/2010/main" val="13684752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46AE3-CFDF-C7C3-69EE-2790A5961800}"/>
              </a:ext>
            </a:extLst>
          </p:cNvPr>
          <p:cNvSpPr>
            <a:spLocks noGrp="1"/>
          </p:cNvSpPr>
          <p:nvPr>
            <p:ph type="title"/>
          </p:nvPr>
        </p:nvSpPr>
        <p:spPr/>
        <p:txBody>
          <a:bodyPr/>
          <a:lstStyle/>
          <a:p>
            <a:r>
              <a:rPr lang="en-US" dirty="0"/>
              <a:t>IVIG- Glucocorticoid</a:t>
            </a:r>
          </a:p>
        </p:txBody>
      </p:sp>
      <p:pic>
        <p:nvPicPr>
          <p:cNvPr id="6" name="Content Placeholder 5">
            <a:extLst>
              <a:ext uri="{FF2B5EF4-FFF2-40B4-BE49-F238E27FC236}">
                <a16:creationId xmlns:a16="http://schemas.microsoft.com/office/drawing/2014/main" id="{18429BCE-0E93-5AF7-9535-CB81D323D2C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22474" y="1460847"/>
            <a:ext cx="7471064" cy="4918069"/>
          </a:xfrm>
          <a:prstGeom prst="rect">
            <a:avLst/>
          </a:prstGeom>
        </p:spPr>
      </p:pic>
      <p:pic>
        <p:nvPicPr>
          <p:cNvPr id="4" name="Picture 3">
            <a:extLst>
              <a:ext uri="{FF2B5EF4-FFF2-40B4-BE49-F238E27FC236}">
                <a16:creationId xmlns:a16="http://schemas.microsoft.com/office/drawing/2014/main" id="{D2D4691C-4D55-468A-A936-DA317B8147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4188" y="6378916"/>
            <a:ext cx="1284274" cy="307109"/>
          </a:xfrm>
          <a:prstGeom prst="rect">
            <a:avLst/>
          </a:prstGeom>
        </p:spPr>
      </p:pic>
      <p:sp>
        <p:nvSpPr>
          <p:cNvPr id="5" name="Rectangle 4">
            <a:extLst>
              <a:ext uri="{FF2B5EF4-FFF2-40B4-BE49-F238E27FC236}">
                <a16:creationId xmlns:a16="http://schemas.microsoft.com/office/drawing/2014/main" id="{12672E97-7630-4C42-934C-5E39742B120C}"/>
              </a:ext>
            </a:extLst>
          </p:cNvPr>
          <p:cNvSpPr/>
          <p:nvPr/>
        </p:nvSpPr>
        <p:spPr>
          <a:xfrm>
            <a:off x="2732689" y="6370066"/>
            <a:ext cx="7136525" cy="400110"/>
          </a:xfrm>
          <a:prstGeom prst="rect">
            <a:avLst/>
          </a:prstGeom>
        </p:spPr>
        <p:txBody>
          <a:bodyPr wrap="square">
            <a:spAutoFit/>
          </a:bodyPr>
          <a:lstStyle/>
          <a:p>
            <a:r>
              <a:rPr lang="en-US" sz="1000"/>
              <a:t>https://www.uptodate.com/contents/covid-19-multisystem-inflammatory-syndrome-in-children-mis-c-management-and-outcome?search=mis%20c%20treatment&amp;source=search_result&amp;selectedTitle=1~104&amp;usage_type=default&amp;display_rank=1</a:t>
            </a:r>
          </a:p>
        </p:txBody>
      </p:sp>
    </p:spTree>
    <p:extLst>
      <p:ext uri="{BB962C8B-B14F-4D97-AF65-F5344CB8AC3E}">
        <p14:creationId xmlns:p14="http://schemas.microsoft.com/office/powerpoint/2010/main" val="3273611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6247A72-CC9F-C2E8-8FF3-AB1F4144B5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253" y="1075309"/>
            <a:ext cx="10969742" cy="50092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77BA801-4AF1-086F-3569-FF644C272D08}"/>
              </a:ext>
            </a:extLst>
          </p:cNvPr>
          <p:cNvSpPr txBox="1"/>
          <p:nvPr/>
        </p:nvSpPr>
        <p:spPr>
          <a:xfrm>
            <a:off x="682668" y="6323681"/>
            <a:ext cx="8771467" cy="246221"/>
          </a:xfrm>
          <a:prstGeom prst="rect">
            <a:avLst/>
          </a:prstGeom>
          <a:noFill/>
        </p:spPr>
        <p:txBody>
          <a:bodyPr wrap="square">
            <a:spAutoFit/>
          </a:bodyPr>
          <a:lstStyle/>
          <a:p>
            <a:r>
              <a:rPr lang="en-US" sz="1000" b="0" i="1" strike="noStrike" dirty="0">
                <a:effectLst/>
                <a:latin typeface="Tahoma" panose="020B0604030504040204" pitchFamily="34" charset="0"/>
                <a:ea typeface="Tahoma" panose="020B0604030504040204" pitchFamily="34" charset="0"/>
                <a:cs typeface="Tahoma" panose="020B0604030504040204" pitchFamily="34" charset="0"/>
                <a:hlinkClick r:id="rId4">
                  <a:extLst>
                    <a:ext uri="{A12FA001-AC4F-418D-AE19-62706E023703}">
                      <ahyp:hlinkClr xmlns:ahyp="http://schemas.microsoft.com/office/drawing/2018/hyperlinkcolor" val="tx"/>
                    </a:ext>
                  </a:extLst>
                </a:hlinkClick>
              </a:rPr>
              <a:t>July 1, 2021</a:t>
            </a:r>
            <a:r>
              <a:rPr lang="vi-VN" sz="1000" b="0" i="1" strike="noStrike" dirty="0">
                <a:effectLst/>
                <a:latin typeface="Tahoma" panose="020B0604030504040204" pitchFamily="34" charset="0"/>
                <a:ea typeface="Tahoma" panose="020B0604030504040204" pitchFamily="34" charset="0"/>
                <a:cs typeface="Tahoma" panose="020B0604030504040204" pitchFamily="34" charset="0"/>
              </a:rPr>
              <a:t> </a:t>
            </a:r>
            <a:r>
              <a:rPr lang="en-US" sz="1000" b="0" i="1" dirty="0">
                <a:effectLst/>
                <a:latin typeface="Tahoma" panose="020B0604030504040204" pitchFamily="34" charset="0"/>
                <a:ea typeface="Tahoma" panose="020B0604030504040204" pitchFamily="34" charset="0"/>
                <a:cs typeface="Tahoma" panose="020B0604030504040204" pitchFamily="34" charset="0"/>
              </a:rPr>
              <a:t>N </a:t>
            </a:r>
            <a:r>
              <a:rPr lang="en-US" sz="1000" b="0" i="1" dirty="0" err="1">
                <a:effectLst/>
                <a:latin typeface="Tahoma" panose="020B0604030504040204" pitchFamily="34" charset="0"/>
                <a:ea typeface="Tahoma" panose="020B0604030504040204" pitchFamily="34" charset="0"/>
                <a:cs typeface="Tahoma" panose="020B0604030504040204" pitchFamily="34" charset="0"/>
              </a:rPr>
              <a:t>Engl</a:t>
            </a:r>
            <a:r>
              <a:rPr lang="en-US" sz="1000" b="0" i="1" dirty="0">
                <a:effectLst/>
                <a:latin typeface="Tahoma" panose="020B0604030504040204" pitchFamily="34" charset="0"/>
                <a:ea typeface="Tahoma" panose="020B0604030504040204" pitchFamily="34" charset="0"/>
                <a:cs typeface="Tahoma" panose="020B0604030504040204" pitchFamily="34" charset="0"/>
              </a:rPr>
              <a:t> J Med 2021; 385:23-34</a:t>
            </a:r>
            <a:r>
              <a:rPr lang="vi-VN" sz="1000" b="0" i="1" dirty="0">
                <a:effectLst/>
                <a:latin typeface="Tahoma" panose="020B0604030504040204" pitchFamily="34" charset="0"/>
                <a:ea typeface="Tahoma" panose="020B0604030504040204" pitchFamily="34" charset="0"/>
                <a:cs typeface="Tahoma" panose="020B0604030504040204" pitchFamily="34" charset="0"/>
              </a:rPr>
              <a:t> </a:t>
            </a:r>
            <a:r>
              <a:rPr lang="en-US" sz="1000" b="0" i="1" dirty="0">
                <a:effectLst/>
                <a:latin typeface="Tahoma" panose="020B0604030504040204" pitchFamily="34" charset="0"/>
                <a:ea typeface="Tahoma" panose="020B0604030504040204" pitchFamily="34" charset="0"/>
                <a:cs typeface="Tahoma" panose="020B0604030504040204" pitchFamily="34" charset="0"/>
              </a:rPr>
              <a:t>DOI: 10.1056/NEJMoa2102605</a:t>
            </a:r>
            <a:endParaRPr lang="vi-VN" sz="1000" i="1" dirty="0">
              <a:latin typeface="Tahoma" panose="020B0604030504040204" pitchFamily="34" charset="0"/>
              <a:ea typeface="Tahoma" panose="020B0604030504040204" pitchFamily="34" charset="0"/>
              <a:cs typeface="Tahoma" panose="020B0604030504040204" pitchFamily="34" charset="0"/>
            </a:endParaRPr>
          </a:p>
        </p:txBody>
      </p:sp>
      <p:pic>
        <p:nvPicPr>
          <p:cNvPr id="3" name="Picture 2">
            <a:extLst>
              <a:ext uri="{FF2B5EF4-FFF2-40B4-BE49-F238E27FC236}">
                <a16:creationId xmlns:a16="http://schemas.microsoft.com/office/drawing/2014/main" id="{A97DE2BD-FDC4-2B9E-F375-17E33A938A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3522" y="70784"/>
            <a:ext cx="5257800" cy="866775"/>
          </a:xfrm>
          <a:prstGeom prst="rect">
            <a:avLst/>
          </a:prstGeom>
        </p:spPr>
      </p:pic>
    </p:spTree>
    <p:extLst>
      <p:ext uri="{BB962C8B-B14F-4D97-AF65-F5344CB8AC3E}">
        <p14:creationId xmlns:p14="http://schemas.microsoft.com/office/powerpoint/2010/main" val="42889536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07845-3E27-CCF9-813F-660A78AB878F}"/>
              </a:ext>
            </a:extLst>
          </p:cNvPr>
          <p:cNvSpPr>
            <a:spLocks noGrp="1"/>
          </p:cNvSpPr>
          <p:nvPr>
            <p:ph type="title"/>
          </p:nvPr>
        </p:nvSpPr>
        <p:spPr/>
        <p:txBody>
          <a:bodyPr/>
          <a:lstStyle/>
          <a:p>
            <a:r>
              <a:rPr lang="en-US" dirty="0" err="1"/>
              <a:t>Thuốc</a:t>
            </a:r>
            <a:r>
              <a:rPr lang="en-US" dirty="0"/>
              <a:t> </a:t>
            </a:r>
            <a:r>
              <a:rPr lang="en-US" dirty="0" err="1"/>
              <a:t>chống</a:t>
            </a:r>
            <a:r>
              <a:rPr lang="en-US" dirty="0"/>
              <a:t> </a:t>
            </a:r>
            <a:r>
              <a:rPr lang="en-US" dirty="0" err="1"/>
              <a:t>đông</a:t>
            </a:r>
            <a:endParaRPr lang="en-US" dirty="0"/>
          </a:p>
        </p:txBody>
      </p:sp>
      <p:pic>
        <p:nvPicPr>
          <p:cNvPr id="5" name="Content Placeholder 4">
            <a:extLst>
              <a:ext uri="{FF2B5EF4-FFF2-40B4-BE49-F238E27FC236}">
                <a16:creationId xmlns:a16="http://schemas.microsoft.com/office/drawing/2014/main" id="{5F45F5D0-662C-9479-9211-C778F61973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1250" y="1266705"/>
            <a:ext cx="5749446" cy="4831958"/>
          </a:xfrm>
        </p:spPr>
      </p:pic>
      <p:pic>
        <p:nvPicPr>
          <p:cNvPr id="8" name="Picture 7">
            <a:extLst>
              <a:ext uri="{FF2B5EF4-FFF2-40B4-BE49-F238E27FC236}">
                <a16:creationId xmlns:a16="http://schemas.microsoft.com/office/drawing/2014/main" id="{AFF8E520-1DFE-B321-44BA-A9310838555E}"/>
              </a:ext>
            </a:extLst>
          </p:cNvPr>
          <p:cNvPicPr>
            <a:picLocks noChangeAspect="1"/>
          </p:cNvPicPr>
          <p:nvPr/>
        </p:nvPicPr>
        <p:blipFill>
          <a:blip r:embed="rId3"/>
          <a:stretch>
            <a:fillRect/>
          </a:stretch>
        </p:blipFill>
        <p:spPr>
          <a:xfrm>
            <a:off x="6350696" y="241854"/>
            <a:ext cx="4601924" cy="6477000"/>
          </a:xfrm>
          <a:prstGeom prst="rect">
            <a:avLst/>
          </a:prstGeom>
        </p:spPr>
      </p:pic>
      <p:pic>
        <p:nvPicPr>
          <p:cNvPr id="6" name="Picture 5">
            <a:extLst>
              <a:ext uri="{FF2B5EF4-FFF2-40B4-BE49-F238E27FC236}">
                <a16:creationId xmlns:a16="http://schemas.microsoft.com/office/drawing/2014/main" id="{228D654D-448B-4DAC-80B5-DA5364C657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1629" y="6024894"/>
            <a:ext cx="1284274" cy="307109"/>
          </a:xfrm>
          <a:prstGeom prst="rect">
            <a:avLst/>
          </a:prstGeom>
        </p:spPr>
      </p:pic>
      <p:sp>
        <p:nvSpPr>
          <p:cNvPr id="3" name="Rectangle 2">
            <a:extLst>
              <a:ext uri="{FF2B5EF4-FFF2-40B4-BE49-F238E27FC236}">
                <a16:creationId xmlns:a16="http://schemas.microsoft.com/office/drawing/2014/main" id="{739668F2-928C-48D8-94D0-C8D38F89F17F}"/>
              </a:ext>
            </a:extLst>
          </p:cNvPr>
          <p:cNvSpPr/>
          <p:nvPr/>
        </p:nvSpPr>
        <p:spPr>
          <a:xfrm>
            <a:off x="1141089" y="6258234"/>
            <a:ext cx="5749446" cy="707886"/>
          </a:xfrm>
          <a:prstGeom prst="rect">
            <a:avLst/>
          </a:prstGeom>
        </p:spPr>
        <p:txBody>
          <a:bodyPr wrap="square">
            <a:spAutoFit/>
          </a:bodyPr>
          <a:lstStyle/>
          <a:p>
            <a:r>
              <a:rPr lang="en-US" sz="1000" dirty="0"/>
              <a:t>https://www.uptodate.com/contents/covid-19-multisystem-inflammatory-syndrome-in-children-mis-c-management-and-outcome?search=mis%20c%20treatment&amp;source=search_result&amp;selectedTitle=1~104&amp;usage_type=default&amp;display_rank=1</a:t>
            </a:r>
          </a:p>
        </p:txBody>
      </p:sp>
    </p:spTree>
    <p:extLst>
      <p:ext uri="{BB962C8B-B14F-4D97-AF65-F5344CB8AC3E}">
        <p14:creationId xmlns:p14="http://schemas.microsoft.com/office/powerpoint/2010/main" val="22144957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52367-8AC4-5895-113F-D126733B46E7}"/>
              </a:ext>
            </a:extLst>
          </p:cNvPr>
          <p:cNvSpPr>
            <a:spLocks noGrp="1"/>
          </p:cNvSpPr>
          <p:nvPr>
            <p:ph type="title"/>
          </p:nvPr>
        </p:nvSpPr>
        <p:spPr/>
        <p:txBody>
          <a:bodyPr/>
          <a:lstStyle/>
          <a:p>
            <a:r>
              <a:rPr lang="en-US" dirty="0" err="1"/>
              <a:t>Thuốc</a:t>
            </a:r>
            <a:r>
              <a:rPr lang="en-US" dirty="0"/>
              <a:t> </a:t>
            </a:r>
            <a:r>
              <a:rPr lang="en-US" dirty="0" err="1"/>
              <a:t>chống</a:t>
            </a:r>
            <a:r>
              <a:rPr lang="en-US" dirty="0"/>
              <a:t> </a:t>
            </a:r>
            <a:r>
              <a:rPr lang="en-US" dirty="0" err="1"/>
              <a:t>đông</a:t>
            </a:r>
            <a:endParaRPr lang="en-US" dirty="0"/>
          </a:p>
        </p:txBody>
      </p:sp>
      <p:pic>
        <p:nvPicPr>
          <p:cNvPr id="4" name="Picture 2">
            <a:extLst>
              <a:ext uri="{FF2B5EF4-FFF2-40B4-BE49-F238E27FC236}">
                <a16:creationId xmlns:a16="http://schemas.microsoft.com/office/drawing/2014/main" id="{DE0BCE58-C50A-9135-D99C-85517DE2F8B8}"/>
              </a:ext>
            </a:extLst>
          </p:cNvPr>
          <p:cNvPicPr>
            <a:picLocks noGrp="1" noChangeAspect="1"/>
          </p:cNvPicPr>
          <p:nvPr>
            <p:ph idx="1"/>
          </p:nvPr>
        </p:nvPicPr>
        <p:blipFill rotWithShape="1">
          <a:blip r:embed="rId2"/>
          <a:srcRect l="-640" t="431" r="-4569" b="48256"/>
          <a:stretch/>
        </p:blipFill>
        <p:spPr>
          <a:xfrm>
            <a:off x="559973" y="1337110"/>
            <a:ext cx="5953562" cy="4305865"/>
          </a:xfrm>
          <a:prstGeom prst="rect">
            <a:avLst/>
          </a:prstGeom>
        </p:spPr>
      </p:pic>
      <p:pic>
        <p:nvPicPr>
          <p:cNvPr id="5" name="Picture 2">
            <a:extLst>
              <a:ext uri="{FF2B5EF4-FFF2-40B4-BE49-F238E27FC236}">
                <a16:creationId xmlns:a16="http://schemas.microsoft.com/office/drawing/2014/main" id="{14F21D45-8D42-74E3-1A41-F59B6A9082CF}"/>
              </a:ext>
            </a:extLst>
          </p:cNvPr>
          <p:cNvPicPr>
            <a:picLocks noChangeAspect="1"/>
          </p:cNvPicPr>
          <p:nvPr/>
        </p:nvPicPr>
        <p:blipFill rotWithShape="1">
          <a:blip r:embed="rId2"/>
          <a:srcRect l="-10117" t="50545" r="-6206" b="1008"/>
          <a:stretch/>
        </p:blipFill>
        <p:spPr>
          <a:xfrm>
            <a:off x="5774499" y="1599875"/>
            <a:ext cx="6693476" cy="4133914"/>
          </a:xfrm>
          <a:prstGeom prst="rect">
            <a:avLst/>
          </a:prstGeom>
        </p:spPr>
      </p:pic>
      <p:pic>
        <p:nvPicPr>
          <p:cNvPr id="6" name="Picture 5">
            <a:extLst>
              <a:ext uri="{FF2B5EF4-FFF2-40B4-BE49-F238E27FC236}">
                <a16:creationId xmlns:a16="http://schemas.microsoft.com/office/drawing/2014/main" id="{CFCA53C1-B8C5-4711-9AE8-CDA7860B79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6391965"/>
            <a:ext cx="1284274" cy="307109"/>
          </a:xfrm>
          <a:prstGeom prst="rect">
            <a:avLst/>
          </a:prstGeom>
        </p:spPr>
      </p:pic>
      <p:sp>
        <p:nvSpPr>
          <p:cNvPr id="3" name="Rectangle 2">
            <a:extLst>
              <a:ext uri="{FF2B5EF4-FFF2-40B4-BE49-F238E27FC236}">
                <a16:creationId xmlns:a16="http://schemas.microsoft.com/office/drawing/2014/main" id="{0EEFCA4D-E028-4E46-9401-E91C8D0AC977}"/>
              </a:ext>
            </a:extLst>
          </p:cNvPr>
          <p:cNvSpPr/>
          <p:nvPr/>
        </p:nvSpPr>
        <p:spPr>
          <a:xfrm>
            <a:off x="2401614" y="6345465"/>
            <a:ext cx="7073462" cy="400110"/>
          </a:xfrm>
          <a:prstGeom prst="rect">
            <a:avLst/>
          </a:prstGeom>
        </p:spPr>
        <p:txBody>
          <a:bodyPr wrap="square">
            <a:spAutoFit/>
          </a:bodyPr>
          <a:lstStyle/>
          <a:p>
            <a:r>
              <a:rPr lang="en-US" sz="1000"/>
              <a:t>https://www.uptodate.com/contents/covid-19-multisystem-inflammatory-syndrome-in-children-mis-c-management-and-outcome?search=mis%20c%20treatment&amp;source=search_result&amp;selectedTitle=1~104&amp;usage_type=default&amp;display_rank=1</a:t>
            </a:r>
          </a:p>
        </p:txBody>
      </p:sp>
    </p:spTree>
    <p:extLst>
      <p:ext uri="{BB962C8B-B14F-4D97-AF65-F5344CB8AC3E}">
        <p14:creationId xmlns:p14="http://schemas.microsoft.com/office/powerpoint/2010/main" val="13712901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047C922-B7CF-ECDC-F1E1-A28816F1C49C}"/>
              </a:ext>
            </a:extLst>
          </p:cNvPr>
          <p:cNvGraphicFramePr>
            <a:graphicFrameLocks noGrp="1"/>
          </p:cNvGraphicFramePr>
          <p:nvPr>
            <p:extLst>
              <p:ext uri="{D42A27DB-BD31-4B8C-83A1-F6EECF244321}">
                <p14:modId xmlns:p14="http://schemas.microsoft.com/office/powerpoint/2010/main" val="26459649"/>
              </p:ext>
            </p:extLst>
          </p:nvPr>
        </p:nvGraphicFramePr>
        <p:xfrm>
          <a:off x="336885" y="1100760"/>
          <a:ext cx="11586410" cy="4976931"/>
        </p:xfrm>
        <a:graphic>
          <a:graphicData uri="http://schemas.openxmlformats.org/drawingml/2006/table">
            <a:tbl>
              <a:tblPr>
                <a:tableStyleId>{69C7853C-536D-4A76-A0AE-DD22124D55A5}</a:tableStyleId>
              </a:tblPr>
              <a:tblGrid>
                <a:gridCol w="812648">
                  <a:extLst>
                    <a:ext uri="{9D8B030D-6E8A-4147-A177-3AD203B41FA5}">
                      <a16:colId xmlns:a16="http://schemas.microsoft.com/office/drawing/2014/main" val="1539106302"/>
                    </a:ext>
                  </a:extLst>
                </a:gridCol>
                <a:gridCol w="1795627">
                  <a:extLst>
                    <a:ext uri="{9D8B030D-6E8A-4147-A177-3AD203B41FA5}">
                      <a16:colId xmlns:a16="http://schemas.microsoft.com/office/drawing/2014/main" val="1519838290"/>
                    </a:ext>
                  </a:extLst>
                </a:gridCol>
                <a:gridCol w="1795627">
                  <a:extLst>
                    <a:ext uri="{9D8B030D-6E8A-4147-A177-3AD203B41FA5}">
                      <a16:colId xmlns:a16="http://schemas.microsoft.com/office/drawing/2014/main" val="2260832066"/>
                    </a:ext>
                  </a:extLst>
                </a:gridCol>
                <a:gridCol w="1795627">
                  <a:extLst>
                    <a:ext uri="{9D8B030D-6E8A-4147-A177-3AD203B41FA5}">
                      <a16:colId xmlns:a16="http://schemas.microsoft.com/office/drawing/2014/main" val="2996779871"/>
                    </a:ext>
                  </a:extLst>
                </a:gridCol>
                <a:gridCol w="1795627">
                  <a:extLst>
                    <a:ext uri="{9D8B030D-6E8A-4147-A177-3AD203B41FA5}">
                      <a16:colId xmlns:a16="http://schemas.microsoft.com/office/drawing/2014/main" val="3325009504"/>
                    </a:ext>
                  </a:extLst>
                </a:gridCol>
                <a:gridCol w="1795627">
                  <a:extLst>
                    <a:ext uri="{9D8B030D-6E8A-4147-A177-3AD203B41FA5}">
                      <a16:colId xmlns:a16="http://schemas.microsoft.com/office/drawing/2014/main" val="1819457402"/>
                    </a:ext>
                  </a:extLst>
                </a:gridCol>
                <a:gridCol w="1795627">
                  <a:extLst>
                    <a:ext uri="{9D8B030D-6E8A-4147-A177-3AD203B41FA5}">
                      <a16:colId xmlns:a16="http://schemas.microsoft.com/office/drawing/2014/main" val="3795342271"/>
                    </a:ext>
                  </a:extLst>
                </a:gridCol>
              </a:tblGrid>
              <a:tr h="60319">
                <a:tc>
                  <a:txBody>
                    <a:bodyPr/>
                    <a:lstStyle/>
                    <a:p>
                      <a:pPr algn="l" fontAlgn="auto"/>
                      <a:r>
                        <a:rPr lang="vi-VN" sz="800" b="1">
                          <a:effectLst/>
                          <a:latin typeface="Tahoma" panose="020B0604030504040204" pitchFamily="34" charset="0"/>
                          <a:ea typeface="Tahoma" panose="020B0604030504040204" pitchFamily="34" charset="0"/>
                          <a:cs typeface="Tahoma" panose="020B0604030504040204" pitchFamily="34" charset="0"/>
                        </a:rPr>
                        <a:t>Variables</a:t>
                      </a:r>
                    </a:p>
                  </a:txBody>
                  <a:tcPr marL="15080" marR="15080" marT="7540" marB="7540" anchor="ctr"/>
                </a:tc>
                <a:tc>
                  <a:txBody>
                    <a:bodyPr/>
                    <a:lstStyle/>
                    <a:p>
                      <a:pPr algn="l" fontAlgn="auto"/>
                      <a:r>
                        <a:rPr lang="vi-VN" sz="800" b="1" dirty="0">
                          <a:effectLst/>
                          <a:latin typeface="Tahoma" panose="020B0604030504040204" pitchFamily="34" charset="0"/>
                          <a:ea typeface="Tahoma" panose="020B0604030504040204" pitchFamily="34" charset="0"/>
                          <a:cs typeface="Tahoma" panose="020B0604030504040204" pitchFamily="34" charset="0"/>
                        </a:rPr>
                        <a:t>AAP</a:t>
                      </a:r>
                    </a:p>
                  </a:txBody>
                  <a:tcPr marL="15080" marR="15080" marT="7540" marB="7540" anchor="ctr"/>
                </a:tc>
                <a:tc>
                  <a:txBody>
                    <a:bodyPr/>
                    <a:lstStyle/>
                    <a:p>
                      <a:pPr algn="l" fontAlgn="auto"/>
                      <a:r>
                        <a:rPr lang="vi-VN" sz="800" b="1" dirty="0">
                          <a:effectLst/>
                          <a:latin typeface="Tahoma" panose="020B0604030504040204" pitchFamily="34" charset="0"/>
                          <a:ea typeface="Tahoma" panose="020B0604030504040204" pitchFamily="34" charset="0"/>
                          <a:cs typeface="Tahoma" panose="020B0604030504040204" pitchFamily="34" charset="0"/>
                        </a:rPr>
                        <a:t>ACR</a:t>
                      </a:r>
                    </a:p>
                  </a:txBody>
                  <a:tcPr marL="15080" marR="15080" marT="7540" marB="7540" anchor="ctr"/>
                </a:tc>
                <a:tc>
                  <a:txBody>
                    <a:bodyPr/>
                    <a:lstStyle/>
                    <a:p>
                      <a:pPr algn="l" fontAlgn="auto"/>
                      <a:r>
                        <a:rPr lang="vi-VN" sz="800" b="1" dirty="0">
                          <a:effectLst/>
                          <a:latin typeface="Tahoma" panose="020B0604030504040204" pitchFamily="34" charset="0"/>
                          <a:ea typeface="Tahoma" panose="020B0604030504040204" pitchFamily="34" charset="0"/>
                          <a:cs typeface="Tahoma" panose="020B0604030504040204" pitchFamily="34" charset="0"/>
                        </a:rPr>
                        <a:t>HDVCH</a:t>
                      </a:r>
                    </a:p>
                  </a:txBody>
                  <a:tcPr marL="15080" marR="15080" marT="7540" marB="7540" anchor="ctr"/>
                </a:tc>
                <a:tc>
                  <a:txBody>
                    <a:bodyPr/>
                    <a:lstStyle/>
                    <a:p>
                      <a:pPr algn="l" fontAlgn="auto"/>
                      <a:r>
                        <a:rPr lang="vi-VN" sz="800" b="1" dirty="0">
                          <a:effectLst/>
                          <a:latin typeface="Tahoma" panose="020B0604030504040204" pitchFamily="34" charset="0"/>
                          <a:ea typeface="Tahoma" panose="020B0604030504040204" pitchFamily="34" charset="0"/>
                          <a:cs typeface="Tahoma" panose="020B0604030504040204" pitchFamily="34" charset="0"/>
                        </a:rPr>
                        <a:t>CHKD</a:t>
                      </a:r>
                    </a:p>
                  </a:txBody>
                  <a:tcPr marL="15080" marR="15080" marT="7540" marB="7540" anchor="ctr"/>
                </a:tc>
                <a:tc>
                  <a:txBody>
                    <a:bodyPr/>
                    <a:lstStyle/>
                    <a:p>
                      <a:pPr algn="l" fontAlgn="auto"/>
                      <a:r>
                        <a:rPr lang="vi-VN" sz="800" b="1" dirty="0">
                          <a:effectLst/>
                          <a:latin typeface="Tahoma" panose="020B0604030504040204" pitchFamily="34" charset="0"/>
                          <a:ea typeface="Tahoma" panose="020B0604030504040204" pitchFamily="34" charset="0"/>
                          <a:cs typeface="Tahoma" panose="020B0604030504040204" pitchFamily="34" charset="0"/>
                        </a:rPr>
                        <a:t>IDSA</a:t>
                      </a:r>
                    </a:p>
                  </a:txBody>
                  <a:tcPr marL="15080" marR="15080" marT="7540" marB="7540" anchor="ctr"/>
                </a:tc>
                <a:tc>
                  <a:txBody>
                    <a:bodyPr/>
                    <a:lstStyle/>
                    <a:p>
                      <a:pPr algn="l" fontAlgn="auto"/>
                      <a:r>
                        <a:rPr lang="vi-VN" sz="800" b="1" dirty="0">
                          <a:effectLst/>
                          <a:latin typeface="Tahoma" panose="020B0604030504040204" pitchFamily="34" charset="0"/>
                          <a:ea typeface="Tahoma" panose="020B0604030504040204" pitchFamily="34" charset="0"/>
                          <a:cs typeface="Tahoma" panose="020B0604030504040204" pitchFamily="34" charset="0"/>
                        </a:rPr>
                        <a:t>Unified</a:t>
                      </a:r>
                    </a:p>
                  </a:txBody>
                  <a:tcPr marL="15080" marR="15080" marT="7540" marB="7540" anchor="ctr"/>
                </a:tc>
                <a:extLst>
                  <a:ext uri="{0D108BD9-81ED-4DB2-BD59-A6C34878D82A}">
                    <a16:rowId xmlns:a16="http://schemas.microsoft.com/office/drawing/2014/main" val="2307293030"/>
                  </a:ext>
                </a:extLst>
              </a:tr>
              <a:tr h="105558">
                <a:tc rowSpan="4">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Similarities</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IVIG (1–2 g/kg)</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IVIG (1–2 g/kg)</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IVIG (1–2 g/kg)</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IVIG (1–2 g/kg)</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IVIG (1–2 g/kg)</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IVIG (1–2 g/kg)</a:t>
                      </a:r>
                    </a:p>
                  </a:txBody>
                  <a:tcPr marL="15080" marR="15080" marT="7540" marB="7540" anchor="ctr"/>
                </a:tc>
                <a:extLst>
                  <a:ext uri="{0D108BD9-81ED-4DB2-BD59-A6C34878D82A}">
                    <a16:rowId xmlns:a16="http://schemas.microsoft.com/office/drawing/2014/main" val="504491891"/>
                  </a:ext>
                </a:extLst>
              </a:tr>
              <a:tr h="557950">
                <a:tc vMerge="1">
                  <a:txBody>
                    <a:bodyPr/>
                    <a:lstStyle/>
                    <a:p>
                      <a:endParaRPr lang="vi-VN"/>
                    </a:p>
                  </a:txBody>
                  <a:tcPr/>
                </a:tc>
                <a:tc>
                  <a:txBody>
                    <a:bodyPr/>
                    <a:lstStyle/>
                    <a:p>
                      <a:pPr algn="l" fontAlgn="auto">
                        <a:spcBef>
                          <a:spcPts val="2000"/>
                        </a:spcBef>
                        <a:spcAft>
                          <a:spcPts val="2000"/>
                        </a:spcAft>
                      </a:pPr>
                      <a:r>
                        <a:rPr lang="vi-VN" sz="800" b="0" dirty="0">
                          <a:effectLst/>
                          <a:latin typeface="Tahoma" panose="020B0604030504040204" pitchFamily="34" charset="0"/>
                          <a:ea typeface="Tahoma" panose="020B0604030504040204" pitchFamily="34" charset="0"/>
                          <a:cs typeface="Tahoma" panose="020B0604030504040204" pitchFamily="34" charset="0"/>
                        </a:rPr>
                        <a:t>Steroid therapy (methylprednisolone 2–30 mg/kg/d)</a:t>
                      </a:r>
                    </a:p>
                  </a:txBody>
                  <a:tcPr marL="15080" marR="15080" marT="7540" marB="7540" anchor="ctr"/>
                </a:tc>
                <a:tc>
                  <a:txBody>
                    <a:bodyPr/>
                    <a:lstStyle/>
                    <a:p>
                      <a:pPr algn="l" fontAlgn="auto"/>
                      <a:r>
                        <a:rPr lang="en-US" sz="800" b="0" dirty="0">
                          <a:effectLst/>
                          <a:latin typeface="Tahoma" panose="020B0604030504040204" pitchFamily="34" charset="0"/>
                          <a:ea typeface="Tahoma" panose="020B0604030504040204" pitchFamily="34" charset="0"/>
                          <a:cs typeface="Tahoma" panose="020B0604030504040204" pitchFamily="34" charset="0"/>
                        </a:rPr>
                        <a:t>Steroid therapy (glucocorticoids low-moderate dose, and high dose of patients with life-threatening complications)</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Steroid therapy (methylprednisolone 1–2 mg/kg/d administrated as IV/PO, over 2–4 wk)</a:t>
                      </a:r>
                    </a:p>
                  </a:txBody>
                  <a:tcPr marL="15080" marR="15080" marT="7540" marB="7540" anchor="ctr"/>
                </a:tc>
                <a:tc>
                  <a:txBody>
                    <a:bodyPr/>
                    <a:lstStyle/>
                    <a:p>
                      <a:pPr algn="l" fontAlgn="auto"/>
                      <a:r>
                        <a:rPr lang="en-US" sz="800" b="0">
                          <a:effectLst/>
                          <a:latin typeface="Tahoma" panose="020B0604030504040204" pitchFamily="34" charset="0"/>
                          <a:ea typeface="Tahoma" panose="020B0604030504040204" pitchFamily="34" charset="0"/>
                          <a:cs typeface="Tahoma" panose="020B0604030504040204" pitchFamily="34" charset="0"/>
                        </a:rPr>
                        <a:t>Steroid therapy 2 mg/kg</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Steroid therapy (corticosteroids)</a:t>
                      </a:r>
                    </a:p>
                  </a:txBody>
                  <a:tcPr marL="15080" marR="15080" marT="7540" marB="7540" anchor="ctr"/>
                </a:tc>
                <a:tc>
                  <a:txBody>
                    <a:bodyPr/>
                    <a:lstStyle/>
                    <a:p>
                      <a:pPr algn="l" fontAlgn="auto"/>
                      <a:r>
                        <a:rPr lang="en-US" sz="800" b="0" dirty="0">
                          <a:effectLst/>
                          <a:latin typeface="Tahoma" panose="020B0604030504040204" pitchFamily="34" charset="0"/>
                          <a:ea typeface="Tahoma" panose="020B0604030504040204" pitchFamily="34" charset="0"/>
                          <a:cs typeface="Tahoma" panose="020B0604030504040204" pitchFamily="34" charset="0"/>
                        </a:rPr>
                        <a:t>Steroid therapy (2–3 mg/kg/d)</a:t>
                      </a:r>
                    </a:p>
                  </a:txBody>
                  <a:tcPr marL="15080" marR="15080" marT="7540" marB="7540" anchor="ctr"/>
                </a:tc>
                <a:extLst>
                  <a:ext uri="{0D108BD9-81ED-4DB2-BD59-A6C34878D82A}">
                    <a16:rowId xmlns:a16="http://schemas.microsoft.com/office/drawing/2014/main" val="2738112507"/>
                  </a:ext>
                </a:extLst>
              </a:tr>
              <a:tr h="1521109">
                <a:tc vMerge="1">
                  <a:txBody>
                    <a:bodyPr/>
                    <a:lstStyle/>
                    <a:p>
                      <a:endParaRPr lang="vi-VN"/>
                    </a:p>
                  </a:txBody>
                  <a:tcP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Antiplatelet therapy (aspirin low-dose)</a:t>
                      </a:r>
                    </a:p>
                  </a:txBody>
                  <a:tcPr marL="15080" marR="15080" marT="7540" marB="7540" anchor="ctr"/>
                </a:tc>
                <a:tc>
                  <a:txBody>
                    <a:bodyPr/>
                    <a:lstStyle/>
                    <a:p>
                      <a:pPr algn="l" fontAlgn="auto">
                        <a:spcBef>
                          <a:spcPts val="2000"/>
                        </a:spcBef>
                        <a:spcAft>
                          <a:spcPts val="2000"/>
                        </a:spcAft>
                      </a:pPr>
                      <a:r>
                        <a:rPr lang="en-US" sz="800" b="0" dirty="0">
                          <a:effectLst/>
                          <a:latin typeface="Tahoma" panose="020B0604030504040204" pitchFamily="34" charset="0"/>
                          <a:ea typeface="Tahoma" panose="020B0604030504040204" pitchFamily="34" charset="0"/>
                          <a:cs typeface="Tahoma" panose="020B0604030504040204" pitchFamily="34" charset="0"/>
                        </a:rPr>
                        <a:t>Antiplatelet therapy (aspirin low dose, 3–5 mg/kg/d; max 81 mg/d, avoided in patients with a platelet count ≤ 80,000/</a:t>
                      </a:r>
                      <a:r>
                        <a:rPr lang="en-US" sz="800" b="0" dirty="0" err="1">
                          <a:effectLst/>
                          <a:latin typeface="Tahoma" panose="020B0604030504040204" pitchFamily="34" charset="0"/>
                          <a:ea typeface="Tahoma" panose="020B0604030504040204" pitchFamily="34" charset="0"/>
                          <a:cs typeface="Tahoma" panose="020B0604030504040204" pitchFamily="34" charset="0"/>
                        </a:rPr>
                        <a:t>μL</a:t>
                      </a:r>
                      <a:r>
                        <a:rPr lang="en-US" sz="800" b="0" dirty="0">
                          <a:effectLst/>
                          <a:latin typeface="Tahoma" panose="020B0604030504040204" pitchFamily="34" charset="0"/>
                          <a:ea typeface="Tahoma" panose="020B0604030504040204" pitchFamily="34" charset="0"/>
                          <a:cs typeface="Tahoma" panose="020B0604030504040204" pitchFamily="34" charset="0"/>
                        </a:rPr>
                        <a:t>)</a:t>
                      </a:r>
                    </a:p>
                    <a:p>
                      <a:pPr algn="l" fontAlgn="auto">
                        <a:spcBef>
                          <a:spcPts val="2000"/>
                        </a:spcBef>
                        <a:spcAft>
                          <a:spcPts val="2000"/>
                        </a:spcAft>
                      </a:pPr>
                      <a:r>
                        <a:rPr lang="en-US" sz="800" b="0" dirty="0">
                          <a:effectLst/>
                          <a:latin typeface="Tahoma" panose="020B0604030504040204" pitchFamily="34" charset="0"/>
                          <a:ea typeface="Tahoma" panose="020B0604030504040204" pitchFamily="34" charset="0"/>
                          <a:cs typeface="Tahoma" panose="020B0604030504040204" pitchFamily="34" charset="0"/>
                        </a:rPr>
                        <a:t>Patients with a Z score ≥ 10.0 treated with low dose aspirin and anticoagulation with enoxaparin or warfarin</a:t>
                      </a:r>
                    </a:p>
                  </a:txBody>
                  <a:tcPr marL="15080" marR="15080" marT="7540" marB="7540" anchor="ctr"/>
                </a:tc>
                <a:tc>
                  <a:txBody>
                    <a:bodyPr/>
                    <a:lstStyle/>
                    <a:p>
                      <a:pPr algn="l" fontAlgn="auto"/>
                      <a:r>
                        <a:rPr lang="en-US" sz="800" b="0" dirty="0">
                          <a:effectLst/>
                          <a:latin typeface="Tahoma" panose="020B0604030504040204" pitchFamily="34" charset="0"/>
                          <a:ea typeface="Tahoma" panose="020B0604030504040204" pitchFamily="34" charset="0"/>
                          <a:cs typeface="Tahoma" panose="020B0604030504040204" pitchFamily="34" charset="0"/>
                        </a:rPr>
                        <a:t>Antiplatelet therapy (aspirin 3–5 mg/kg/d, max = 81 mg orally)</a:t>
                      </a:r>
                    </a:p>
                  </a:txBody>
                  <a:tcPr marL="15080" marR="15080" marT="7540" marB="7540" anchor="ctr"/>
                </a:tc>
                <a:tc>
                  <a:txBody>
                    <a:bodyPr/>
                    <a:lstStyle/>
                    <a:p>
                      <a:pPr algn="l" fontAlgn="auto"/>
                      <a:r>
                        <a:rPr lang="en-US" sz="800" b="0">
                          <a:effectLst/>
                          <a:latin typeface="Tahoma" panose="020B0604030504040204" pitchFamily="34" charset="0"/>
                          <a:ea typeface="Tahoma" panose="020B0604030504040204" pitchFamily="34" charset="0"/>
                          <a:cs typeface="Tahoma" panose="020B0604030504040204" pitchFamily="34" charset="0"/>
                        </a:rPr>
                        <a:t>Antiplatelet therapy (aspirin low dose)</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Antiplatelet therapy (aspirin)</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Antiplatelet therapy (aspirin low-dose)</a:t>
                      </a:r>
                    </a:p>
                  </a:txBody>
                  <a:tcPr marL="15080" marR="15080" marT="7540" marB="7540" anchor="ctr"/>
                </a:tc>
                <a:extLst>
                  <a:ext uri="{0D108BD9-81ED-4DB2-BD59-A6C34878D82A}">
                    <a16:rowId xmlns:a16="http://schemas.microsoft.com/office/drawing/2014/main" val="3950567655"/>
                  </a:ext>
                </a:extLst>
              </a:tr>
              <a:tr h="557950">
                <a:tc vMerge="1">
                  <a:txBody>
                    <a:bodyPr/>
                    <a:lstStyle/>
                    <a:p>
                      <a:endParaRPr lang="vi-VN"/>
                    </a:p>
                  </a:txBody>
                  <a:tcP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No antiviral</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No antiviral</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No antiviral</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No antiviral</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Antiviral</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Antiviral: remdesivir 5 mg/kg load IV once (max dose 200 mg) on day 1, then 2.5 mg/kg (100 mg max dose) IV daily for 9 d</a:t>
                      </a:r>
                    </a:p>
                  </a:txBody>
                  <a:tcPr marL="15080" marR="15080" marT="7540" marB="7540" anchor="ctr"/>
                </a:tc>
                <a:extLst>
                  <a:ext uri="{0D108BD9-81ED-4DB2-BD59-A6C34878D82A}">
                    <a16:rowId xmlns:a16="http://schemas.microsoft.com/office/drawing/2014/main" val="2083503770"/>
                  </a:ext>
                </a:extLst>
              </a:tr>
              <a:tr h="1055581">
                <a:tc rowSpan="2">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Differences</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Antibiotic therapy</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No antibiotics</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No antibiotics</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No antibiotics</a:t>
                      </a:r>
                    </a:p>
                  </a:txBody>
                  <a:tcPr marL="15080" marR="15080" marT="7540" marB="7540" anchor="ctr"/>
                </a:tc>
                <a:tc>
                  <a:txBody>
                    <a:bodyPr/>
                    <a:lstStyle/>
                    <a:p>
                      <a:pPr algn="l" fontAlgn="auto"/>
                      <a:r>
                        <a:rPr lang="vi-VN" sz="800" b="0">
                          <a:effectLst/>
                          <a:latin typeface="Tahoma" panose="020B0604030504040204" pitchFamily="34" charset="0"/>
                          <a:ea typeface="Tahoma" panose="020B0604030504040204" pitchFamily="34" charset="0"/>
                          <a:cs typeface="Tahoma" panose="020B0604030504040204" pitchFamily="34" charset="0"/>
                        </a:rPr>
                        <a:t>No antibiotics</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Antibiotic therapy: (1) mild illness: ceftriaxone. If gastrointestinal symptoms are predominant add metronidazole; (2) severe illness or shock: vancomycin, clindamycin, and cefepime or vancomycin, meropenem, and gentamicin</a:t>
                      </a:r>
                    </a:p>
                  </a:txBody>
                  <a:tcPr marL="15080" marR="15080" marT="7540" marB="7540" anchor="ctr"/>
                </a:tc>
                <a:extLst>
                  <a:ext uri="{0D108BD9-81ED-4DB2-BD59-A6C34878D82A}">
                    <a16:rowId xmlns:a16="http://schemas.microsoft.com/office/drawing/2014/main" val="3747982324"/>
                  </a:ext>
                </a:extLst>
              </a:tr>
              <a:tr h="1010341">
                <a:tc vMerge="1">
                  <a:txBody>
                    <a:bodyPr/>
                    <a:lstStyle/>
                    <a:p>
                      <a:endParaRPr lang="vi-VN"/>
                    </a:p>
                  </a:txBody>
                  <a:tcPr/>
                </a:tc>
                <a:tc>
                  <a:txBody>
                    <a:bodyPr/>
                    <a:lstStyle/>
                    <a:p>
                      <a:pPr algn="l" fontAlgn="auto"/>
                      <a:r>
                        <a:rPr lang="en-US" sz="800" b="0">
                          <a:effectLst/>
                          <a:latin typeface="Tahoma" panose="020B0604030504040204" pitchFamily="34" charset="0"/>
                          <a:ea typeface="Tahoma" panose="020B0604030504040204" pitchFamily="34" charset="0"/>
                          <a:cs typeface="Tahoma" panose="020B0604030504040204" pitchFamily="34" charset="0"/>
                        </a:rPr>
                        <a:t>Anticoagulant therapy (enoxaparin in patients with thrombosis)</a:t>
                      </a:r>
                    </a:p>
                  </a:txBody>
                  <a:tcPr marL="15080" marR="15080" marT="7540" marB="7540" anchor="ctr"/>
                </a:tc>
                <a:tc>
                  <a:txBody>
                    <a:bodyPr/>
                    <a:lstStyle/>
                    <a:p>
                      <a:pPr algn="l" fontAlgn="auto"/>
                      <a:r>
                        <a:rPr lang="en-US" sz="800" b="0" dirty="0">
                          <a:effectLst/>
                          <a:latin typeface="Tahoma" panose="020B0604030504040204" pitchFamily="34" charset="0"/>
                          <a:ea typeface="Tahoma" panose="020B0604030504040204" pitchFamily="34" charset="0"/>
                          <a:cs typeface="Tahoma" panose="020B0604030504040204" pitchFamily="34" charset="0"/>
                        </a:rPr>
                        <a:t>Anticoagulant therapy (enoxaparin in patients with thrombosis or an ejection fraction &lt; 35% should receive until at least 2 </a:t>
                      </a:r>
                      <a:r>
                        <a:rPr lang="en-US" sz="800" b="0" dirty="0" err="1">
                          <a:effectLst/>
                          <a:latin typeface="Tahoma" panose="020B0604030504040204" pitchFamily="34" charset="0"/>
                          <a:ea typeface="Tahoma" panose="020B0604030504040204" pitchFamily="34" charset="0"/>
                          <a:cs typeface="Tahoma" panose="020B0604030504040204" pitchFamily="34" charset="0"/>
                        </a:rPr>
                        <a:t>wk</a:t>
                      </a:r>
                      <a:r>
                        <a:rPr lang="en-US" sz="800" b="0" dirty="0">
                          <a:effectLst/>
                          <a:latin typeface="Tahoma" panose="020B0604030504040204" pitchFamily="34" charset="0"/>
                          <a:ea typeface="Tahoma" panose="020B0604030504040204" pitchFamily="34" charset="0"/>
                          <a:cs typeface="Tahoma" panose="020B0604030504040204" pitchFamily="34" charset="0"/>
                        </a:rPr>
                        <a:t> after discharge from the hospital)</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Anticoagulant therapy: (1) enoxaparin, prophylaxis dosing, &lt; 2 mon: 0.75 mg/kg/dose q12 h, ≥ 2 mon: 0.5 mg/kg/dose q12 h; (2) enoxaparin, therapeutic dosing, &lt; 2 mon: 1.5 mg/kg/dose q12 h, ≥ 2 mon: 1 mg/kg/dose q12 h</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No anticoagulant therapy</a:t>
                      </a:r>
                    </a:p>
                  </a:txBody>
                  <a:tcPr marL="15080" marR="15080" marT="7540" marB="7540" anchor="ctr"/>
                </a:tc>
                <a:tc>
                  <a:txBody>
                    <a:bodyPr/>
                    <a:lstStyle/>
                    <a:p>
                      <a:pPr algn="l" fontAlgn="auto"/>
                      <a:r>
                        <a:rPr lang="vi-VN" sz="800" b="0" dirty="0">
                          <a:effectLst/>
                          <a:latin typeface="Tahoma" panose="020B0604030504040204" pitchFamily="34" charset="0"/>
                          <a:ea typeface="Tahoma" panose="020B0604030504040204" pitchFamily="34" charset="0"/>
                          <a:cs typeface="Tahoma" panose="020B0604030504040204" pitchFamily="34" charset="0"/>
                        </a:rPr>
                        <a:t>No anticoagulant therapy</a:t>
                      </a:r>
                    </a:p>
                  </a:txBody>
                  <a:tcPr marL="15080" marR="15080" marT="7540" marB="7540" anchor="ctr"/>
                </a:tc>
                <a:tc>
                  <a:txBody>
                    <a:bodyPr/>
                    <a:lstStyle/>
                    <a:p>
                      <a:pPr algn="l" fontAlgn="auto">
                        <a:spcBef>
                          <a:spcPts val="2000"/>
                        </a:spcBef>
                        <a:spcAft>
                          <a:spcPts val="2000"/>
                        </a:spcAft>
                      </a:pPr>
                      <a:r>
                        <a:rPr lang="vi-VN" sz="800" b="0" dirty="0">
                          <a:effectLst/>
                          <a:latin typeface="Tahoma" panose="020B0604030504040204" pitchFamily="34" charset="0"/>
                          <a:ea typeface="Tahoma" panose="020B0604030504040204" pitchFamily="34" charset="0"/>
                          <a:cs typeface="Tahoma" panose="020B0604030504040204" pitchFamily="34" charset="0"/>
                        </a:rPr>
                        <a:t>Anticoagulant therapy</a:t>
                      </a:r>
                    </a:p>
                    <a:p>
                      <a:pPr algn="l" fontAlgn="auto">
                        <a:spcBef>
                          <a:spcPts val="2000"/>
                        </a:spcBef>
                        <a:spcAft>
                          <a:spcPts val="2000"/>
                        </a:spcAft>
                      </a:pPr>
                      <a:r>
                        <a:rPr lang="vi-VN" sz="800" b="0" dirty="0">
                          <a:effectLst/>
                          <a:latin typeface="Tahoma" panose="020B0604030504040204" pitchFamily="34" charset="0"/>
                          <a:ea typeface="Tahoma" panose="020B0604030504040204" pitchFamily="34" charset="0"/>
                          <a:cs typeface="Tahoma" panose="020B0604030504040204" pitchFamily="34" charset="0"/>
                        </a:rPr>
                        <a:t>(enoxaparin; prophylaxis/ therapeutic)</a:t>
                      </a:r>
                    </a:p>
                  </a:txBody>
                  <a:tcPr marL="15080" marR="15080" marT="7540" marB="7540" anchor="ctr"/>
                </a:tc>
                <a:extLst>
                  <a:ext uri="{0D108BD9-81ED-4DB2-BD59-A6C34878D82A}">
                    <a16:rowId xmlns:a16="http://schemas.microsoft.com/office/drawing/2014/main" val="1515697101"/>
                  </a:ext>
                </a:extLst>
              </a:tr>
            </a:tbl>
          </a:graphicData>
        </a:graphic>
      </p:graphicFrame>
      <p:sp>
        <p:nvSpPr>
          <p:cNvPr id="3" name="Rectangle 1">
            <a:extLst>
              <a:ext uri="{FF2B5EF4-FFF2-40B4-BE49-F238E27FC236}">
                <a16:creationId xmlns:a16="http://schemas.microsoft.com/office/drawing/2014/main" id="{20D0504D-F9DB-019C-B6B6-3CEFD52260A3}"/>
              </a:ext>
            </a:extLst>
          </p:cNvPr>
          <p:cNvSpPr>
            <a:spLocks noChangeArrowheads="1"/>
          </p:cNvSpPr>
          <p:nvPr/>
        </p:nvSpPr>
        <p:spPr bwMode="auto">
          <a:xfrm>
            <a:off x="1227222" y="590363"/>
            <a:ext cx="9763891" cy="44106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0" rIns="0" bIns="12696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1200" b="1" i="0" u="none" strike="noStrike" cap="none" normalizeH="0" baseline="0" dirty="0">
                <a:ln>
                  <a:noFill/>
                </a:ln>
                <a:solidFill>
                  <a:srgbClr val="333333"/>
                </a:solidFill>
                <a:effectLst/>
                <a:latin typeface="Tahoma" panose="020B0604030504040204" pitchFamily="34" charset="0"/>
                <a:ea typeface="Tahoma" panose="020B0604030504040204" pitchFamily="34" charset="0"/>
                <a:cs typeface="Tahoma" panose="020B0604030504040204" pitchFamily="34" charset="0"/>
              </a:rPr>
              <a:t>Comparison of guidelines and unified guideline for the management of multisystem inflammatory syndrome in children [</a:t>
            </a:r>
            <a:r>
              <a:rPr kumimoji="0" lang="vi-VN" altLang="vi-VN" sz="1200" b="1" i="0" u="sng" strike="noStrike" cap="none" normalizeH="0" baseline="0" dirty="0">
                <a:ln>
                  <a:noFill/>
                </a:ln>
                <a:solidFill>
                  <a:srgbClr val="376FAA"/>
                </a:solidFill>
                <a:effectLst/>
                <a:latin typeface="Tahoma" panose="020B0604030504040204" pitchFamily="34" charset="0"/>
                <a:ea typeface="Tahoma" panose="020B0604030504040204" pitchFamily="34" charset="0"/>
                <a:cs typeface="Tahoma" panose="020B0604030504040204" pitchFamily="34" charset="0"/>
                <a:hlinkClick r:id="rId2"/>
              </a:rPr>
              <a:t>1</a:t>
            </a:r>
            <a:r>
              <a:rPr kumimoji="0" lang="vi-VN" altLang="vi-VN" sz="1200" b="1" i="0" u="none" strike="noStrike" cap="none" normalizeH="0" baseline="0" dirty="0">
                <a:ln>
                  <a:noFill/>
                </a:ln>
                <a:solidFill>
                  <a:srgbClr val="333333"/>
                </a:solidFill>
                <a:effectLst/>
                <a:latin typeface="Tahoma" panose="020B0604030504040204" pitchFamily="34" charset="0"/>
                <a:ea typeface="Tahoma" panose="020B0604030504040204" pitchFamily="34" charset="0"/>
                <a:cs typeface="Tahoma" panose="020B0604030504040204" pitchFamily="34" charset="0"/>
              </a:rPr>
              <a:t>–</a:t>
            </a:r>
            <a:r>
              <a:rPr kumimoji="0" lang="vi-VN" altLang="vi-VN" sz="1200" b="1" i="0" u="sng" strike="noStrike" cap="none" normalizeH="0" baseline="0" dirty="0">
                <a:ln>
                  <a:noFill/>
                </a:ln>
                <a:solidFill>
                  <a:srgbClr val="376FAA"/>
                </a:solidFill>
                <a:effectLst/>
                <a:latin typeface="Tahoma" panose="020B0604030504040204" pitchFamily="34" charset="0"/>
                <a:ea typeface="Tahoma" panose="020B0604030504040204" pitchFamily="34" charset="0"/>
                <a:cs typeface="Tahoma" panose="020B0604030504040204" pitchFamily="34" charset="0"/>
                <a:hlinkClick r:id="rId3"/>
              </a:rPr>
              <a:t>10</a:t>
            </a:r>
            <a:r>
              <a:rPr kumimoji="0" lang="vi-VN" altLang="vi-VN" sz="1200" b="1" i="0" u="none" strike="noStrike" cap="none" normalizeH="0" baseline="0" dirty="0">
                <a:ln>
                  <a:noFill/>
                </a:ln>
                <a:solidFill>
                  <a:srgbClr val="333333"/>
                </a:solidFill>
                <a:effectLst/>
                <a:latin typeface="Tahoma" panose="020B0604030504040204" pitchFamily="34" charset="0"/>
                <a:ea typeface="Tahoma" panose="020B0604030504040204" pitchFamily="34" charset="0"/>
                <a:cs typeface="Tahoma" panose="020B0604030504040204" pitchFamily="34" charset="0"/>
              </a:rPr>
              <a:t>]</a:t>
            </a:r>
            <a:endParaRPr kumimoji="0" lang="vi-VN" altLang="vi-VN" sz="12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5" name="TextBox 4">
            <a:extLst>
              <a:ext uri="{FF2B5EF4-FFF2-40B4-BE49-F238E27FC236}">
                <a16:creationId xmlns:a16="http://schemas.microsoft.com/office/drawing/2014/main" id="{D4639179-E1DF-60A7-72F2-8B1FD0960042}"/>
              </a:ext>
            </a:extLst>
          </p:cNvPr>
          <p:cNvSpPr txBox="1"/>
          <p:nvPr/>
        </p:nvSpPr>
        <p:spPr>
          <a:xfrm>
            <a:off x="268705" y="6037104"/>
            <a:ext cx="11654590" cy="400110"/>
          </a:xfrm>
          <a:prstGeom prst="rect">
            <a:avLst/>
          </a:prstGeom>
          <a:noFill/>
        </p:spPr>
        <p:txBody>
          <a:bodyPr wrap="square">
            <a:spAutoFit/>
          </a:bodyPr>
          <a:lstStyle/>
          <a:p>
            <a:r>
              <a:rPr lang="vi-VN" sz="1000" b="0" i="1" dirty="0">
                <a:solidFill>
                  <a:srgbClr val="333333"/>
                </a:solidFill>
                <a:effectLst/>
                <a:latin typeface="Tahoma" panose="020B0604030504040204" pitchFamily="34" charset="0"/>
                <a:ea typeface="Tahoma" panose="020B0604030504040204" pitchFamily="34" charset="0"/>
                <a:cs typeface="Tahoma" panose="020B0604030504040204" pitchFamily="34" charset="0"/>
              </a:rPr>
              <a:t>AAP</a:t>
            </a:r>
            <a:r>
              <a:rPr lang="vi-VN" sz="1000"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 American Academy of Pediatrics, </a:t>
            </a:r>
            <a:r>
              <a:rPr lang="vi-VN" sz="1000" b="0" i="1" dirty="0">
                <a:solidFill>
                  <a:srgbClr val="333333"/>
                </a:solidFill>
                <a:effectLst/>
                <a:latin typeface="Tahoma" panose="020B0604030504040204" pitchFamily="34" charset="0"/>
                <a:ea typeface="Tahoma" panose="020B0604030504040204" pitchFamily="34" charset="0"/>
                <a:cs typeface="Tahoma" panose="020B0604030504040204" pitchFamily="34" charset="0"/>
              </a:rPr>
              <a:t>ACR</a:t>
            </a:r>
            <a:r>
              <a:rPr lang="vi-VN" sz="1000"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 American College of Rheumatology, </a:t>
            </a:r>
            <a:r>
              <a:rPr lang="vi-VN" sz="1000" b="0" i="1" dirty="0">
                <a:solidFill>
                  <a:srgbClr val="333333"/>
                </a:solidFill>
                <a:effectLst/>
                <a:latin typeface="Tahoma" panose="020B0604030504040204" pitchFamily="34" charset="0"/>
                <a:ea typeface="Tahoma" panose="020B0604030504040204" pitchFamily="34" charset="0"/>
                <a:cs typeface="Tahoma" panose="020B0604030504040204" pitchFamily="34" charset="0"/>
              </a:rPr>
              <a:t>HDVCH</a:t>
            </a:r>
            <a:r>
              <a:rPr lang="vi-VN" sz="1000"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 Helen DeVos Children's Hospital Foundation, </a:t>
            </a:r>
            <a:r>
              <a:rPr lang="vi-VN" sz="1000" b="0" i="1" dirty="0">
                <a:solidFill>
                  <a:srgbClr val="333333"/>
                </a:solidFill>
                <a:effectLst/>
                <a:latin typeface="Tahoma" panose="020B0604030504040204" pitchFamily="34" charset="0"/>
                <a:ea typeface="Tahoma" panose="020B0604030504040204" pitchFamily="34" charset="0"/>
                <a:cs typeface="Tahoma" panose="020B0604030504040204" pitchFamily="34" charset="0"/>
              </a:rPr>
              <a:t>CHKD</a:t>
            </a:r>
            <a:r>
              <a:rPr lang="vi-VN" sz="1000"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 Children’s Hospital of The King’s Daughters, </a:t>
            </a:r>
            <a:r>
              <a:rPr lang="vi-VN" sz="1000" b="0" i="1" dirty="0">
                <a:solidFill>
                  <a:srgbClr val="333333"/>
                </a:solidFill>
                <a:effectLst/>
                <a:latin typeface="Tahoma" panose="020B0604030504040204" pitchFamily="34" charset="0"/>
                <a:ea typeface="Tahoma" panose="020B0604030504040204" pitchFamily="34" charset="0"/>
                <a:cs typeface="Tahoma" panose="020B0604030504040204" pitchFamily="34" charset="0"/>
              </a:rPr>
              <a:t>IDSA</a:t>
            </a:r>
            <a:r>
              <a:rPr lang="vi-VN" sz="1000"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 Infectious Diseases Society of America, </a:t>
            </a:r>
            <a:r>
              <a:rPr lang="vi-VN" sz="1000" b="0" i="1" dirty="0">
                <a:solidFill>
                  <a:srgbClr val="333333"/>
                </a:solidFill>
                <a:effectLst/>
                <a:latin typeface="Tahoma" panose="020B0604030504040204" pitchFamily="34" charset="0"/>
                <a:ea typeface="Tahoma" panose="020B0604030504040204" pitchFamily="34" charset="0"/>
                <a:cs typeface="Tahoma" panose="020B0604030504040204" pitchFamily="34" charset="0"/>
              </a:rPr>
              <a:t>IVIG</a:t>
            </a:r>
            <a:r>
              <a:rPr lang="vi-VN" sz="1000"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 intravenous immune globulin, </a:t>
            </a:r>
            <a:r>
              <a:rPr lang="vi-VN" sz="1000" b="0" i="1" dirty="0">
                <a:solidFill>
                  <a:srgbClr val="333333"/>
                </a:solidFill>
                <a:effectLst/>
                <a:latin typeface="Tahoma" panose="020B0604030504040204" pitchFamily="34" charset="0"/>
                <a:ea typeface="Tahoma" panose="020B0604030504040204" pitchFamily="34" charset="0"/>
                <a:cs typeface="Tahoma" panose="020B0604030504040204" pitchFamily="34" charset="0"/>
              </a:rPr>
              <a:t>PO</a:t>
            </a:r>
            <a:r>
              <a:rPr lang="vi-VN" sz="1000"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 oral</a:t>
            </a:r>
            <a:endParaRPr lang="vi-VN" sz="1000" dirty="0">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E320C24B-3979-3FEF-625B-C18C9DD323A9}"/>
              </a:ext>
            </a:extLst>
          </p:cNvPr>
          <p:cNvSpPr txBox="1"/>
          <p:nvPr/>
        </p:nvSpPr>
        <p:spPr>
          <a:xfrm>
            <a:off x="268705" y="6437214"/>
            <a:ext cx="9974179" cy="246221"/>
          </a:xfrm>
          <a:prstGeom prst="rect">
            <a:avLst/>
          </a:prstGeom>
          <a:noFill/>
        </p:spPr>
        <p:txBody>
          <a:bodyPr wrap="square">
            <a:spAutoFit/>
          </a:bodyPr>
          <a:lstStyle/>
          <a:p>
            <a:pPr algn="l"/>
            <a:r>
              <a:rPr lang="en-US" sz="1000" i="1" dirty="0">
                <a:effectLst/>
                <a:latin typeface="Tahoma" panose="020B0604030504040204" pitchFamily="34" charset="0"/>
                <a:ea typeface="Tahoma" panose="020B0604030504040204" pitchFamily="34" charset="0"/>
                <a:cs typeface="Tahoma" panose="020B0604030504040204" pitchFamily="34" charset="0"/>
                <a:hlinkClick r:id="rId4">
                  <a:extLst>
                    <a:ext uri="{A12FA001-AC4F-418D-AE19-62706E023703}">
                      <ahyp:hlinkClr xmlns:ahyp="http://schemas.microsoft.com/office/drawing/2018/hyperlinkcolor" val="tx"/>
                    </a:ext>
                  </a:extLst>
                </a:hlinkClick>
              </a:rPr>
              <a:t>World J </a:t>
            </a:r>
            <a:r>
              <a:rPr lang="en-US" sz="1000" i="1" dirty="0" err="1">
                <a:effectLst/>
                <a:latin typeface="Tahoma" panose="020B0604030504040204" pitchFamily="34" charset="0"/>
                <a:ea typeface="Tahoma" panose="020B0604030504040204" pitchFamily="34" charset="0"/>
                <a:cs typeface="Tahoma" panose="020B0604030504040204" pitchFamily="34" charset="0"/>
                <a:hlinkClick r:id="rId4">
                  <a:extLst>
                    <a:ext uri="{A12FA001-AC4F-418D-AE19-62706E023703}">
                      <ahyp:hlinkClr xmlns:ahyp="http://schemas.microsoft.com/office/drawing/2018/hyperlinkcolor" val="tx"/>
                    </a:ext>
                  </a:extLst>
                </a:hlinkClick>
              </a:rPr>
              <a:t>Pediatr</a:t>
            </a:r>
            <a:r>
              <a:rPr lang="en-US" sz="1000" i="1" dirty="0">
                <a:effectLst/>
                <a:latin typeface="Tahoma" panose="020B0604030504040204" pitchFamily="34" charset="0"/>
                <a:ea typeface="Tahoma" panose="020B0604030504040204" pitchFamily="34" charset="0"/>
                <a:cs typeface="Tahoma" panose="020B0604030504040204" pitchFamily="34" charset="0"/>
                <a:hlinkClick r:id="rId4">
                  <a:extLst>
                    <a:ext uri="{A12FA001-AC4F-418D-AE19-62706E023703}">
                      <ahyp:hlinkClr xmlns:ahyp="http://schemas.microsoft.com/office/drawing/2018/hyperlinkcolor" val="tx"/>
                    </a:ext>
                  </a:extLst>
                </a:hlinkClick>
              </a:rPr>
              <a:t>.</a:t>
            </a:r>
            <a:r>
              <a:rPr lang="en-US" sz="1000" i="1" dirty="0">
                <a:effectLst/>
                <a:latin typeface="Tahoma" panose="020B0604030504040204" pitchFamily="34" charset="0"/>
                <a:ea typeface="Tahoma" panose="020B0604030504040204" pitchFamily="34" charset="0"/>
                <a:cs typeface="Tahoma" panose="020B0604030504040204" pitchFamily="34" charset="0"/>
              </a:rPr>
              <a:t> 2022; 18(2): 83–90. Published online 2022 Jan 4. </a:t>
            </a:r>
            <a:r>
              <a:rPr lang="en-US" sz="1000" i="1" dirty="0" err="1">
                <a:effectLst/>
                <a:latin typeface="Tahoma" panose="020B0604030504040204" pitchFamily="34" charset="0"/>
                <a:ea typeface="Tahoma" panose="020B0604030504040204" pitchFamily="34" charset="0"/>
                <a:cs typeface="Tahoma" panose="020B0604030504040204" pitchFamily="34" charset="0"/>
              </a:rPr>
              <a:t>doi</a:t>
            </a:r>
            <a:r>
              <a:rPr lang="en-US" sz="1000" i="1" dirty="0">
                <a:effectLst/>
                <a:latin typeface="Tahoma" panose="020B0604030504040204" pitchFamily="34" charset="0"/>
                <a:ea typeface="Tahoma" panose="020B0604030504040204" pitchFamily="34" charset="0"/>
                <a:cs typeface="Tahoma" panose="020B0604030504040204" pitchFamily="34" charset="0"/>
              </a:rPr>
              <a:t>: </a:t>
            </a:r>
            <a:r>
              <a:rPr lang="en-US" sz="1000" i="1" dirty="0">
                <a:effectLst/>
                <a:latin typeface="Tahoma" panose="020B0604030504040204" pitchFamily="34" charset="0"/>
                <a:ea typeface="Tahoma" panose="020B0604030504040204" pitchFamily="34" charset="0"/>
                <a:cs typeface="Tahoma" panose="020B0604030504040204" pitchFamily="34" charset="0"/>
                <a:hlinkClick r:id="rId5">
                  <a:extLst>
                    <a:ext uri="{A12FA001-AC4F-418D-AE19-62706E023703}">
                      <ahyp:hlinkClr xmlns:ahyp="http://schemas.microsoft.com/office/drawing/2018/hyperlinkcolor" val="tx"/>
                    </a:ext>
                  </a:extLst>
                </a:hlinkClick>
              </a:rPr>
              <a:t>10.1007/s12519-021-00499-w</a:t>
            </a:r>
            <a:endParaRPr lang="en-US" sz="1000" i="1" dirty="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7756614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91E24-9A28-E338-1F0E-2A1740C079D6}"/>
              </a:ext>
            </a:extLst>
          </p:cNvPr>
          <p:cNvSpPr>
            <a:spLocks noGrp="1"/>
          </p:cNvSpPr>
          <p:nvPr>
            <p:ph type="title"/>
          </p:nvPr>
        </p:nvSpPr>
        <p:spPr/>
        <p:txBody>
          <a:bodyPr/>
          <a:lstStyle/>
          <a:p>
            <a:r>
              <a:rPr lang="vi-VN" sz="4400" i="0" u="none" strike="noStrike" baseline="0" dirty="0">
                <a:solidFill>
                  <a:srgbClr val="0D0D0D"/>
                </a:solidFill>
                <a:latin typeface="Times New Roman" panose="02020603050405020304" pitchFamily="18" charset="0"/>
              </a:rPr>
              <a:t>H</a:t>
            </a:r>
            <a:r>
              <a:rPr lang="vi-VN" sz="4400" i="0" u="none" strike="noStrike" baseline="0" dirty="0">
                <a:solidFill>
                  <a:srgbClr val="0D0D0D"/>
                </a:solidFill>
                <a:latin typeface="TimesNewRomanPS-BoldMT"/>
              </a:rPr>
              <a:t>ộ</a:t>
            </a:r>
            <a:r>
              <a:rPr lang="vi-VN" sz="4400" i="0" u="none" strike="noStrike" baseline="0" dirty="0">
                <a:solidFill>
                  <a:srgbClr val="0D0D0D"/>
                </a:solidFill>
                <a:latin typeface="Times New Roman" panose="02020603050405020304" pitchFamily="18" charset="0"/>
              </a:rPr>
              <a:t>i ch</a:t>
            </a:r>
            <a:r>
              <a:rPr lang="vi-VN" sz="4400" i="0" u="none" strike="noStrike" baseline="0" dirty="0">
                <a:solidFill>
                  <a:srgbClr val="0D0D0D"/>
                </a:solidFill>
                <a:latin typeface="TimesNewRomanPS-BoldMT"/>
              </a:rPr>
              <a:t>ứng viêm đa hệ </a:t>
            </a:r>
            <a:r>
              <a:rPr lang="vi-VN" sz="4400" i="0" u="none" strike="noStrike" baseline="0" dirty="0">
                <a:solidFill>
                  <a:srgbClr val="0D0D0D"/>
                </a:solidFill>
                <a:latin typeface="Times New Roman" panose="02020603050405020304" pitchFamily="18" charset="0"/>
              </a:rPr>
              <a:t>th</a:t>
            </a:r>
            <a:r>
              <a:rPr lang="vi-VN" sz="4400" i="0" u="none" strike="noStrike" baseline="0" dirty="0">
                <a:solidFill>
                  <a:srgbClr val="0D0D0D"/>
                </a:solidFill>
                <a:latin typeface="TimesNewRomanPS-BoldMT"/>
              </a:rPr>
              <a:t>ố</a:t>
            </a:r>
            <a:r>
              <a:rPr lang="vi-VN" sz="4400" i="0" u="none" strike="noStrike" baseline="0" dirty="0">
                <a:solidFill>
                  <a:srgbClr val="0D0D0D"/>
                </a:solidFill>
                <a:latin typeface="Times New Roman" panose="02020603050405020304" pitchFamily="18" charset="0"/>
              </a:rPr>
              <a:t>ng kèm s</a:t>
            </a:r>
            <a:r>
              <a:rPr lang="vi-VN" sz="4400" i="0" u="none" strike="noStrike" baseline="0" dirty="0">
                <a:solidFill>
                  <a:srgbClr val="0D0D0D"/>
                </a:solidFill>
                <a:latin typeface="TimesNewRomanPS-BoldMT"/>
              </a:rPr>
              <a:t>ố</a:t>
            </a:r>
            <a:r>
              <a:rPr lang="vi-VN" sz="4400" i="0" u="none" strike="noStrike" baseline="0" dirty="0">
                <a:solidFill>
                  <a:srgbClr val="0D0D0D"/>
                </a:solidFill>
                <a:latin typeface="Times New Roman" panose="02020603050405020304" pitchFamily="18" charset="0"/>
              </a:rPr>
              <a:t>c ho</a:t>
            </a:r>
            <a:r>
              <a:rPr lang="vi-VN" sz="4400" i="0" u="none" strike="noStrike" baseline="0" dirty="0">
                <a:solidFill>
                  <a:srgbClr val="0D0D0D"/>
                </a:solidFill>
                <a:latin typeface="TimesNewRomanPS-BoldMT"/>
              </a:rPr>
              <a:t>ặc suy đa cơ quan</a:t>
            </a:r>
            <a:endParaRPr lang="en-US" dirty="0"/>
          </a:p>
        </p:txBody>
      </p:sp>
      <p:sp>
        <p:nvSpPr>
          <p:cNvPr id="3" name="Content Placeholder 2">
            <a:extLst>
              <a:ext uri="{FF2B5EF4-FFF2-40B4-BE49-F238E27FC236}">
                <a16:creationId xmlns:a16="http://schemas.microsoft.com/office/drawing/2014/main" id="{56FA0C7B-FAF1-A602-274C-6B2623EF269E}"/>
              </a:ext>
            </a:extLst>
          </p:cNvPr>
          <p:cNvSpPr>
            <a:spLocks noGrp="1"/>
          </p:cNvSpPr>
          <p:nvPr>
            <p:ph idx="1"/>
          </p:nvPr>
        </p:nvSpPr>
        <p:spPr/>
        <p:txBody>
          <a:bodyPr>
            <a:noAutofit/>
          </a:bodyPr>
          <a:lstStyle/>
          <a:p>
            <a:pPr algn="just">
              <a:lnSpc>
                <a:spcPct val="150000"/>
              </a:lnSpc>
            </a:pPr>
            <a:r>
              <a:rPr lang="en-US" sz="2000" b="0" i="0" u="none" strike="noStrike" baseline="0" dirty="0">
                <a:solidFill>
                  <a:srgbClr val="FF0000"/>
                </a:solidFill>
              </a:rPr>
              <a:t>Immunoglobulin (IVIG) </a:t>
            </a:r>
            <a:r>
              <a:rPr lang="en-US" sz="2000" b="0" i="0" u="none" strike="noStrike" baseline="0" dirty="0" err="1">
                <a:solidFill>
                  <a:srgbClr val="FF0000"/>
                </a:solidFill>
              </a:rPr>
              <a:t>liều</a:t>
            </a:r>
            <a:r>
              <a:rPr lang="en-US" sz="2000" b="0" i="0" u="none" strike="noStrike" baseline="0" dirty="0">
                <a:solidFill>
                  <a:srgbClr val="FF0000"/>
                </a:solidFill>
              </a:rPr>
              <a:t> 2g/kg</a:t>
            </a:r>
            <a:r>
              <a:rPr lang="en-US" sz="2000" b="0" i="0" u="none" strike="noStrike" baseline="0" dirty="0"/>
              <a:t> (</a:t>
            </a:r>
            <a:r>
              <a:rPr lang="en-US" sz="2000" b="0" i="0" u="none" strike="noStrike" baseline="0" dirty="0" err="1"/>
              <a:t>tối</a:t>
            </a:r>
            <a:r>
              <a:rPr lang="en-US" sz="2000" b="0" i="0" u="none" strike="noStrike" baseline="0" dirty="0"/>
              <a:t> </a:t>
            </a:r>
            <a:r>
              <a:rPr lang="en-US" sz="2000" b="0" i="0" u="none" strike="noStrike" baseline="0" dirty="0" err="1"/>
              <a:t>đa</a:t>
            </a:r>
            <a:r>
              <a:rPr lang="en-US" sz="2000" b="0" i="0" u="none" strike="noStrike" baseline="0" dirty="0"/>
              <a:t> </a:t>
            </a:r>
            <a:r>
              <a:rPr lang="en-US" sz="2000" b="0" i="0" u="none" strike="noStrike" baseline="0" dirty="0" err="1"/>
              <a:t>không</a:t>
            </a:r>
            <a:r>
              <a:rPr lang="en-US" sz="2000" b="0" i="0" u="none" strike="noStrike" baseline="0" dirty="0"/>
              <a:t> </a:t>
            </a:r>
            <a:r>
              <a:rPr lang="en-US" sz="2000" b="0" i="0" u="none" strike="noStrike" baseline="0" dirty="0" err="1"/>
              <a:t>quá</a:t>
            </a:r>
            <a:r>
              <a:rPr lang="en-US" sz="2000" b="0" i="0" u="none" strike="noStrike" baseline="0" dirty="0"/>
              <a:t> 100g) </a:t>
            </a:r>
            <a:r>
              <a:rPr lang="en-US" sz="2000" b="0" i="0" u="none" strike="noStrike" baseline="0" dirty="0" err="1"/>
              <a:t>có</a:t>
            </a:r>
            <a:r>
              <a:rPr lang="en-US" sz="2000" b="0" i="0" u="none" strike="noStrike" baseline="0" dirty="0"/>
              <a:t> </a:t>
            </a:r>
            <a:r>
              <a:rPr lang="en-US" sz="2000" b="0" i="0" u="none" strike="noStrike" baseline="0" dirty="0" err="1"/>
              <a:t>thể</a:t>
            </a:r>
            <a:r>
              <a:rPr lang="en-US" sz="2000" b="0" i="0" u="none" strike="noStrike" baseline="0" dirty="0"/>
              <a:t> dùng1 </a:t>
            </a:r>
            <a:r>
              <a:rPr lang="en-US" sz="2000" b="0" i="0" u="none" strike="noStrike" baseline="0" dirty="0" err="1"/>
              <a:t>lần</a:t>
            </a:r>
            <a:r>
              <a:rPr lang="en-US" sz="2000" b="0" i="0" u="none" strike="noStrike" baseline="0" dirty="0"/>
              <a:t> </a:t>
            </a:r>
            <a:r>
              <a:rPr lang="en-US" sz="2000" b="0" i="0" u="none" strike="noStrike" baseline="0" dirty="0" err="1"/>
              <a:t>hoặc</a:t>
            </a:r>
            <a:r>
              <a:rPr lang="en-US" sz="2000" b="0" i="0" u="none" strike="noStrike" baseline="0" dirty="0"/>
              <a:t> chia 2 </a:t>
            </a:r>
            <a:r>
              <a:rPr lang="en-US" sz="2000" b="0" i="0" u="none" strike="noStrike" baseline="0" dirty="0" err="1"/>
              <a:t>lần</a:t>
            </a:r>
            <a:r>
              <a:rPr lang="en-US" sz="2000" b="0" i="0" u="none" strike="noStrike" baseline="0" dirty="0"/>
              <a:t>, </a:t>
            </a:r>
            <a:r>
              <a:rPr lang="en-US" sz="2000" b="0" i="0" u="none" strike="noStrike" baseline="0" dirty="0" err="1"/>
              <a:t>truyền</a:t>
            </a:r>
            <a:r>
              <a:rPr lang="en-US" sz="2000" b="0" i="0" u="none" strike="noStrike" baseline="0" dirty="0"/>
              <a:t> </a:t>
            </a:r>
            <a:r>
              <a:rPr lang="en-US" sz="2000" b="0" i="0" u="none" strike="noStrike" baseline="0" dirty="0" err="1"/>
              <a:t>tĩnh</a:t>
            </a:r>
            <a:r>
              <a:rPr lang="en-US" sz="2000" b="0" i="0" u="none" strike="noStrike" baseline="0" dirty="0"/>
              <a:t> </a:t>
            </a:r>
            <a:r>
              <a:rPr lang="en-US" sz="2000" b="0" i="0" u="none" strike="noStrike" baseline="0" dirty="0" err="1"/>
              <a:t>mạch</a:t>
            </a:r>
            <a:r>
              <a:rPr lang="en-US" sz="2000" b="0" i="0" u="none" strike="noStrike" baseline="0" dirty="0"/>
              <a:t> </a:t>
            </a:r>
            <a:r>
              <a:rPr lang="en-US" sz="2000" b="0" i="0" u="none" strike="noStrike" baseline="0" dirty="0" err="1"/>
              <a:t>với</a:t>
            </a:r>
            <a:r>
              <a:rPr lang="en-US" sz="2000" b="0" i="0" u="none" strike="noStrike" baseline="0" dirty="0"/>
              <a:t> </a:t>
            </a:r>
            <a:r>
              <a:rPr lang="en-US" sz="2000" b="0" i="0" u="none" strike="noStrike" baseline="0" dirty="0" err="1"/>
              <a:t>tốc</a:t>
            </a:r>
            <a:r>
              <a:rPr lang="en-US" sz="2000" b="0" i="0" u="none" strike="noStrike" baseline="0" dirty="0"/>
              <a:t> </a:t>
            </a:r>
            <a:r>
              <a:rPr lang="en-US" sz="2000" b="0" i="0" u="none" strike="noStrike" baseline="0" dirty="0" err="1"/>
              <a:t>độ</a:t>
            </a:r>
            <a:r>
              <a:rPr lang="en-US" sz="2000" b="0" i="0" u="none" strike="noStrike" baseline="0" dirty="0"/>
              <a:t> </a:t>
            </a:r>
            <a:r>
              <a:rPr lang="en-US" sz="2000" b="0" i="0" u="none" strike="noStrike" baseline="0" dirty="0" err="1"/>
              <a:t>khởi</a:t>
            </a:r>
            <a:r>
              <a:rPr lang="en-US" sz="2000" b="0" i="0" u="none" strike="noStrike" baseline="0" dirty="0"/>
              <a:t> </a:t>
            </a:r>
            <a:r>
              <a:rPr lang="en-US" sz="2000" b="0" i="0" u="none" strike="noStrike" baseline="0" dirty="0" err="1"/>
              <a:t>đầu</a:t>
            </a:r>
            <a:r>
              <a:rPr lang="en-US" sz="2000" b="0" i="0" u="none" strike="noStrike" baseline="0" dirty="0"/>
              <a:t> </a:t>
            </a:r>
            <a:r>
              <a:rPr lang="en-US" sz="2000" b="0" i="0" u="none" strike="noStrike" baseline="0" dirty="0" err="1"/>
              <a:t>là</a:t>
            </a:r>
            <a:r>
              <a:rPr lang="en-US" sz="2000" b="0" i="0" u="none" strike="noStrike" baseline="0" dirty="0"/>
              <a:t> 0,01- 0,02mL/kg/</a:t>
            </a:r>
            <a:r>
              <a:rPr lang="en-US" sz="2000" b="0" i="0" u="none" strike="noStrike" baseline="0" dirty="0" err="1"/>
              <a:t>phút</a:t>
            </a:r>
            <a:r>
              <a:rPr lang="en-US" sz="2000" b="0" i="0" u="none" strike="noStrike" baseline="0" dirty="0"/>
              <a:t> </a:t>
            </a:r>
            <a:r>
              <a:rPr lang="en-US" sz="2000" b="0" i="0" u="none" strike="noStrike" baseline="0" dirty="0" err="1"/>
              <a:t>trong</a:t>
            </a:r>
            <a:r>
              <a:rPr lang="en-US" sz="2000" b="0" i="0" u="none" strike="noStrike" baseline="0" dirty="0"/>
              <a:t> 30 </a:t>
            </a:r>
            <a:r>
              <a:rPr lang="en-US" sz="2000" b="0" i="0" u="none" strike="noStrike" baseline="0" dirty="0" err="1"/>
              <a:t>phút</a:t>
            </a:r>
            <a:r>
              <a:rPr lang="en-US" sz="2000" b="0" i="0" u="none" strike="noStrike" baseline="0" dirty="0"/>
              <a:t> </a:t>
            </a:r>
            <a:r>
              <a:rPr lang="en-US" sz="2000" b="0" i="0" u="none" strike="noStrike" baseline="0" dirty="0" err="1"/>
              <a:t>đầu</a:t>
            </a:r>
            <a:r>
              <a:rPr lang="en-US" sz="2000" b="0" i="0" u="none" strike="noStrike" baseline="0" dirty="0"/>
              <a:t> </a:t>
            </a:r>
            <a:r>
              <a:rPr lang="en-US" sz="2000" b="0" i="0" u="none" strike="noStrike" baseline="0" dirty="0" err="1"/>
              <a:t>tiên</a:t>
            </a:r>
            <a:r>
              <a:rPr lang="en-US" sz="2000" b="0" i="0" u="none" strike="noStrike" baseline="0" dirty="0"/>
              <a:t>. </a:t>
            </a:r>
            <a:r>
              <a:rPr lang="en-US" sz="2000" b="0" i="0" u="none" strike="noStrike" baseline="0" dirty="0" err="1"/>
              <a:t>Nếu</a:t>
            </a:r>
            <a:r>
              <a:rPr lang="en-US" sz="2000" b="0" i="0" u="none" strike="noStrike" baseline="0" dirty="0"/>
              <a:t> dung </a:t>
            </a:r>
            <a:r>
              <a:rPr lang="en-US" sz="2000" b="0" i="0" u="none" strike="noStrike" baseline="0" dirty="0" err="1"/>
              <a:t>nạp</a:t>
            </a:r>
            <a:r>
              <a:rPr lang="en-US" sz="2000" b="0" i="0" u="none" strike="noStrike" baseline="0" dirty="0"/>
              <a:t> </a:t>
            </a:r>
            <a:r>
              <a:rPr lang="en-US" sz="2000" b="0" i="0" u="none" strike="noStrike" baseline="0" dirty="0" err="1"/>
              <a:t>tốt</a:t>
            </a:r>
            <a:r>
              <a:rPr lang="en-US" sz="2000" b="0" i="0" u="none" strike="noStrike" baseline="0" dirty="0"/>
              <a:t>, </a:t>
            </a:r>
            <a:r>
              <a:rPr lang="en-US" sz="2000" b="0" i="0" u="none" strike="noStrike" baseline="0" dirty="0" err="1"/>
              <a:t>có</a:t>
            </a:r>
            <a:r>
              <a:rPr lang="en-US" sz="2000" b="0" i="0" u="none" strike="noStrike" baseline="0" dirty="0"/>
              <a:t> </a:t>
            </a:r>
            <a:r>
              <a:rPr lang="en-US" sz="2000" b="0" i="0" u="none" strike="noStrike" baseline="0" dirty="0" err="1"/>
              <a:t>thể</a:t>
            </a:r>
            <a:r>
              <a:rPr lang="en-US" sz="2000" b="0" i="0" u="none" strike="noStrike" baseline="0" dirty="0"/>
              <a:t> </a:t>
            </a:r>
            <a:r>
              <a:rPr lang="en-US" sz="2000" b="0" i="0" u="none" strike="noStrike" baseline="0" dirty="0" err="1"/>
              <a:t>tăng</a:t>
            </a:r>
            <a:r>
              <a:rPr lang="en-US" sz="2000" b="0" i="0" u="none" strike="noStrike" baseline="0" dirty="0"/>
              <a:t> </a:t>
            </a:r>
            <a:r>
              <a:rPr lang="en-US" sz="2000" b="0" i="0" u="none" strike="noStrike" baseline="0" dirty="0" err="1"/>
              <a:t>dần</a:t>
            </a:r>
            <a:r>
              <a:rPr lang="en-US" sz="2000" b="0" i="0" u="none" strike="noStrike" baseline="0" dirty="0"/>
              <a:t> </a:t>
            </a:r>
            <a:r>
              <a:rPr lang="en-US" sz="2000" b="0" i="0" u="none" strike="noStrike" baseline="0" dirty="0" err="1"/>
              <a:t>cho</a:t>
            </a:r>
            <a:r>
              <a:rPr lang="en-US" sz="2000" b="0" i="0" u="none" strike="noStrike" baseline="0" dirty="0"/>
              <a:t> </a:t>
            </a:r>
            <a:r>
              <a:rPr lang="en-US" sz="2000" b="0" i="0" u="none" strike="noStrike" baseline="0" dirty="0" err="1"/>
              <a:t>tốc</a:t>
            </a:r>
            <a:r>
              <a:rPr lang="vi-VN" sz="2000" b="0" i="0" u="none" strike="noStrike" baseline="0" dirty="0"/>
              <a:t>độ truyền đến khi đạt liều tối đa 0,1 mL/kg/phút (có thể chậm hơn nếu người bệnh</a:t>
            </a:r>
            <a:r>
              <a:rPr lang="en-US" sz="2000" b="0" i="0" u="none" strike="noStrike" baseline="0" dirty="0"/>
              <a:t> </a:t>
            </a:r>
            <a:r>
              <a:rPr lang="en-US" sz="2000" b="0" i="0" u="none" strike="noStrike" baseline="0" dirty="0" err="1"/>
              <a:t>suy</a:t>
            </a:r>
            <a:r>
              <a:rPr lang="en-US" sz="2000" b="0" i="0" u="none" strike="noStrike" baseline="0" dirty="0"/>
              <a:t> </a:t>
            </a:r>
            <a:r>
              <a:rPr lang="en-US" sz="2000" b="0" i="0" u="none" strike="noStrike" baseline="0" dirty="0" err="1"/>
              <a:t>tim</a:t>
            </a:r>
            <a:r>
              <a:rPr lang="en-US" sz="2000" b="0" i="0" u="none" strike="noStrike" baseline="0" dirty="0"/>
              <a:t> </a:t>
            </a:r>
            <a:r>
              <a:rPr lang="en-US" sz="2000" b="0" i="0" u="none" strike="noStrike" baseline="0" dirty="0" err="1"/>
              <a:t>nặng</a:t>
            </a:r>
            <a:r>
              <a:rPr lang="en-US" sz="2000" b="0" i="0" u="none" strike="noStrike" baseline="0" dirty="0"/>
              <a:t>) </a:t>
            </a:r>
            <a:r>
              <a:rPr lang="en-US" sz="2000" b="1" i="0" u="none" strike="noStrike" baseline="0" dirty="0"/>
              <a:t>VÀ </a:t>
            </a:r>
            <a:r>
              <a:rPr lang="en-US" sz="2000" b="0" i="0" u="none" strike="noStrike" baseline="0" dirty="0" err="1"/>
              <a:t>phối</a:t>
            </a:r>
            <a:r>
              <a:rPr lang="en-US" sz="2000" b="0" i="0" u="none" strike="noStrike" baseline="0" dirty="0"/>
              <a:t> </a:t>
            </a:r>
            <a:r>
              <a:rPr lang="en-US" sz="2000" b="0" i="0" u="none" strike="noStrike" baseline="0" dirty="0" err="1"/>
              <a:t>hợp</a:t>
            </a:r>
            <a:r>
              <a:rPr lang="en-US" sz="2000" b="0" i="0" u="none" strike="noStrike" baseline="0" dirty="0"/>
              <a:t> </a:t>
            </a:r>
            <a:r>
              <a:rPr lang="en-US" sz="2000" b="0" i="0" u="none" strike="noStrike" baseline="0" dirty="0" err="1"/>
              <a:t>với</a:t>
            </a:r>
            <a:endParaRPr lang="en-US" sz="2000" dirty="0"/>
          </a:p>
          <a:p>
            <a:pPr algn="just">
              <a:lnSpc>
                <a:spcPct val="150000"/>
              </a:lnSpc>
            </a:pPr>
            <a:r>
              <a:rPr lang="en-US" sz="2000" b="0" i="0" u="none" strike="noStrike" baseline="0" dirty="0" err="1">
                <a:solidFill>
                  <a:srgbClr val="FF0000"/>
                </a:solidFill>
              </a:rPr>
              <a:t>Methylprednisolon</a:t>
            </a:r>
            <a:r>
              <a:rPr lang="en-US" sz="2000" b="0" i="0" u="none" strike="noStrike" baseline="0" dirty="0">
                <a:solidFill>
                  <a:srgbClr val="FF0000"/>
                </a:solidFill>
              </a:rPr>
              <a:t> </a:t>
            </a:r>
            <a:r>
              <a:rPr lang="en-US" sz="2000" b="0" i="0" u="none" strike="noStrike" baseline="0" dirty="0" err="1">
                <a:solidFill>
                  <a:srgbClr val="FF0000"/>
                </a:solidFill>
              </a:rPr>
              <a:t>liều</a:t>
            </a:r>
            <a:r>
              <a:rPr lang="en-US" sz="2000" b="0" i="0" u="none" strike="noStrike" baseline="0" dirty="0">
                <a:solidFill>
                  <a:srgbClr val="FF0000"/>
                </a:solidFill>
              </a:rPr>
              <a:t> </a:t>
            </a:r>
            <a:r>
              <a:rPr lang="en-US" sz="2000" b="0" i="0" u="none" strike="noStrike" baseline="0" dirty="0" err="1">
                <a:solidFill>
                  <a:srgbClr val="FF0000"/>
                </a:solidFill>
              </a:rPr>
              <a:t>khởi</a:t>
            </a:r>
            <a:r>
              <a:rPr lang="en-US" sz="2000" b="0" i="0" u="none" strike="noStrike" baseline="0" dirty="0">
                <a:solidFill>
                  <a:srgbClr val="FF0000"/>
                </a:solidFill>
              </a:rPr>
              <a:t> </a:t>
            </a:r>
            <a:r>
              <a:rPr lang="en-US" sz="2000" b="0" i="0" u="none" strike="noStrike" baseline="0" dirty="0" err="1">
                <a:solidFill>
                  <a:srgbClr val="FF0000"/>
                </a:solidFill>
              </a:rPr>
              <a:t>đầu</a:t>
            </a:r>
            <a:r>
              <a:rPr lang="en-US" sz="2000" b="0" i="0" u="none" strike="noStrike" baseline="0" dirty="0">
                <a:solidFill>
                  <a:srgbClr val="FF0000"/>
                </a:solidFill>
              </a:rPr>
              <a:t> 10 mg/kg/</a:t>
            </a:r>
            <a:r>
              <a:rPr lang="en-US" sz="2000" b="0" i="0" u="none" strike="noStrike" baseline="0" dirty="0" err="1">
                <a:solidFill>
                  <a:srgbClr val="FF0000"/>
                </a:solidFill>
              </a:rPr>
              <a:t>ngày</a:t>
            </a:r>
            <a:r>
              <a:rPr lang="en-US" sz="2000" b="0" i="0" u="none" strike="noStrike" baseline="0" dirty="0">
                <a:solidFill>
                  <a:srgbClr val="FF0000"/>
                </a:solidFill>
              </a:rPr>
              <a:t> </a:t>
            </a:r>
            <a:r>
              <a:rPr lang="en-US" sz="2000" b="0" i="0" u="none" strike="noStrike" baseline="0" dirty="0"/>
              <a:t>(</a:t>
            </a:r>
            <a:r>
              <a:rPr lang="en-US" sz="2000" b="0" i="0" u="none" strike="noStrike" baseline="0" dirty="0" err="1"/>
              <a:t>tối</a:t>
            </a:r>
            <a:r>
              <a:rPr lang="en-US" sz="2000" b="0" i="0" u="none" strike="noStrike" baseline="0" dirty="0"/>
              <a:t> </a:t>
            </a:r>
            <a:r>
              <a:rPr lang="en-US" sz="2000" b="0" i="0" u="none" strike="noStrike" baseline="0" dirty="0" err="1"/>
              <a:t>đa</a:t>
            </a:r>
            <a:r>
              <a:rPr lang="en-US" sz="2000" b="0" i="0" u="none" strike="noStrike" baseline="0" dirty="0"/>
              <a:t> 1000 mg) (</a:t>
            </a:r>
            <a:r>
              <a:rPr lang="en-US" sz="2000" b="0" i="0" u="none" strike="noStrike" baseline="0" dirty="0" err="1"/>
              <a:t>tiêm</a:t>
            </a:r>
            <a:r>
              <a:rPr lang="en-US" sz="2000" dirty="0"/>
              <a:t> </a:t>
            </a:r>
            <a:r>
              <a:rPr lang="en-US" sz="2000" b="0" i="0" u="none" strike="noStrike" baseline="0" dirty="0"/>
              <a:t>TM 1 </a:t>
            </a:r>
            <a:r>
              <a:rPr lang="en-US" sz="2000" b="0" i="0" u="none" strike="noStrike" baseline="0" dirty="0" err="1"/>
              <a:t>lần</a:t>
            </a:r>
            <a:r>
              <a:rPr lang="en-US" sz="2000" b="0" i="0" u="none" strike="noStrike" baseline="0" dirty="0"/>
              <a:t> </a:t>
            </a:r>
            <a:r>
              <a:rPr lang="en-US" sz="2000" b="0" i="0" u="none" strike="noStrike" baseline="0" dirty="0" err="1"/>
              <a:t>hoặc</a:t>
            </a:r>
            <a:r>
              <a:rPr lang="en-US" sz="2000" b="0" i="0" u="none" strike="noStrike" baseline="0" dirty="0"/>
              <a:t> chia 2 </a:t>
            </a:r>
            <a:r>
              <a:rPr lang="en-US" sz="2000" b="0" i="0" u="none" strike="noStrike" baseline="0" dirty="0" err="1"/>
              <a:t>lần</a:t>
            </a:r>
            <a:r>
              <a:rPr lang="en-US" sz="2000" b="0" i="0" u="none" strike="noStrike" baseline="0" dirty="0"/>
              <a:t>) x 1-3 </a:t>
            </a:r>
            <a:r>
              <a:rPr lang="en-US" sz="2000" b="0" i="0" u="none" strike="noStrike" baseline="0" dirty="0" err="1"/>
              <a:t>ngày</a:t>
            </a:r>
            <a:r>
              <a:rPr lang="en-US" sz="2000" b="0" i="0" u="none" strike="noStrike" baseline="0" dirty="0"/>
              <a:t>, </a:t>
            </a:r>
            <a:r>
              <a:rPr lang="en-US" sz="2000" b="0" i="0" u="none" strike="noStrike" baseline="0" dirty="0" err="1"/>
              <a:t>nếu</a:t>
            </a:r>
            <a:r>
              <a:rPr lang="en-US" sz="2000" b="0" i="0" u="none" strike="noStrike" baseline="0" dirty="0"/>
              <a:t> </a:t>
            </a:r>
            <a:r>
              <a:rPr lang="en-US" sz="2000" b="0" i="0" u="none" strike="noStrike" baseline="0" dirty="0" err="1"/>
              <a:t>không</a:t>
            </a:r>
            <a:r>
              <a:rPr lang="en-US" sz="2000" b="0" i="0" u="none" strike="noStrike" baseline="0" dirty="0"/>
              <a:t> </a:t>
            </a:r>
            <a:r>
              <a:rPr lang="en-US" sz="2000" b="0" i="0" u="none" strike="noStrike" baseline="0" dirty="0" err="1"/>
              <a:t>đỡ</a:t>
            </a:r>
            <a:r>
              <a:rPr lang="en-US" sz="2000" b="0" i="0" u="none" strike="noStrike" baseline="0" dirty="0"/>
              <a:t> </a:t>
            </a:r>
            <a:r>
              <a:rPr lang="en-US" sz="2000" b="0" i="0" u="none" strike="noStrike" baseline="0" dirty="0" err="1"/>
              <a:t>tăng</a:t>
            </a:r>
            <a:r>
              <a:rPr lang="en-US" sz="2000" b="0" i="0" u="none" strike="noStrike" baseline="0" dirty="0"/>
              <a:t> </a:t>
            </a:r>
            <a:r>
              <a:rPr lang="en-US" sz="2000" b="0" i="0" u="none" strike="noStrike" baseline="0" dirty="0" err="1"/>
              <a:t>liều</a:t>
            </a:r>
            <a:r>
              <a:rPr lang="en-US" sz="2000" b="0" i="0" u="none" strike="noStrike" baseline="0" dirty="0"/>
              <a:t> 30 mg/kg/</a:t>
            </a:r>
            <a:r>
              <a:rPr lang="en-US" sz="2000" b="0" i="0" u="none" strike="noStrike" baseline="0" dirty="0" err="1"/>
              <a:t>ngày</a:t>
            </a:r>
            <a:r>
              <a:rPr lang="en-US" sz="2000" b="0" i="0" u="none" strike="noStrike" baseline="0" dirty="0"/>
              <a:t> (</a:t>
            </a:r>
            <a:r>
              <a:rPr lang="en-US" sz="2000" b="0" i="0" u="none" strike="noStrike" baseline="0" dirty="0" err="1"/>
              <a:t>tối</a:t>
            </a:r>
            <a:r>
              <a:rPr lang="en-US" sz="2000" dirty="0"/>
              <a:t> </a:t>
            </a:r>
            <a:r>
              <a:rPr lang="en-US" sz="2000" b="0" i="0" u="none" strike="noStrike" baseline="0" dirty="0" err="1"/>
              <a:t>đa</a:t>
            </a:r>
            <a:r>
              <a:rPr lang="en-US" sz="2000" b="0" i="0" u="none" strike="noStrike" baseline="0" dirty="0"/>
              <a:t> 1000mg) </a:t>
            </a:r>
            <a:r>
              <a:rPr lang="en-US" sz="2000" b="0" i="0" u="none" strike="noStrike" baseline="0" dirty="0" err="1"/>
              <a:t>theo</a:t>
            </a:r>
            <a:r>
              <a:rPr lang="en-US" sz="2000" b="0" i="0" u="none" strike="noStrike" baseline="0" dirty="0"/>
              <a:t> </a:t>
            </a:r>
            <a:r>
              <a:rPr lang="en-US" sz="2000" b="0" i="0" u="none" strike="noStrike" baseline="0" dirty="0" err="1"/>
              <a:t>dõi</a:t>
            </a:r>
            <a:r>
              <a:rPr lang="en-US" sz="2000" b="0" i="0" u="none" strike="noStrike" baseline="0" dirty="0"/>
              <a:t> </a:t>
            </a:r>
            <a:r>
              <a:rPr lang="en-US" sz="2000" b="0" i="0" u="none" strike="noStrike" baseline="0" dirty="0" err="1"/>
              <a:t>tiếp</a:t>
            </a:r>
            <a:r>
              <a:rPr lang="en-US" sz="2000" b="0" i="0" u="none" strike="noStrike" baseline="0" dirty="0"/>
              <a:t> </a:t>
            </a:r>
            <a:r>
              <a:rPr lang="en-US" sz="2000" b="0" i="0" u="none" strike="noStrike" baseline="0" dirty="0" err="1"/>
              <a:t>sau</a:t>
            </a:r>
            <a:r>
              <a:rPr lang="en-US" sz="2000" b="0" i="0" u="none" strike="noStrike" baseline="0" dirty="0"/>
              <a:t> 48-72h </a:t>
            </a:r>
            <a:r>
              <a:rPr lang="en-US" sz="2000" b="0" i="0" u="none" strike="noStrike" baseline="0" dirty="0" err="1"/>
              <a:t>nếu</a:t>
            </a:r>
            <a:r>
              <a:rPr lang="en-US" sz="2000" b="0" i="0" u="none" strike="noStrike" baseline="0" dirty="0"/>
              <a:t> </a:t>
            </a:r>
            <a:r>
              <a:rPr lang="en-US" sz="2000" b="0" i="0" u="none" strike="noStrike" baseline="0" dirty="0" err="1"/>
              <a:t>đáp</a:t>
            </a:r>
            <a:r>
              <a:rPr lang="en-US" sz="2000" b="0" i="0" u="none" strike="noStrike" baseline="0" dirty="0"/>
              <a:t> </a:t>
            </a:r>
            <a:r>
              <a:rPr lang="en-US" sz="2000" b="0" i="0" u="none" strike="noStrike" baseline="0" dirty="0" err="1"/>
              <a:t>ứng</a:t>
            </a:r>
            <a:r>
              <a:rPr lang="en-US" sz="2000" b="0" i="0" u="none" strike="noStrike" baseline="0" dirty="0"/>
              <a:t> </a:t>
            </a:r>
            <a:r>
              <a:rPr lang="en-US" sz="2000" b="0" i="0" u="none" strike="noStrike" baseline="0" dirty="0" err="1"/>
              <a:t>giảm</a:t>
            </a:r>
            <a:r>
              <a:rPr lang="en-US" sz="2000" b="0" i="0" u="none" strike="noStrike" baseline="0" dirty="0"/>
              <a:t> </a:t>
            </a:r>
            <a:r>
              <a:rPr lang="en-US" sz="2000" b="0" i="0" u="none" strike="noStrike" baseline="0" dirty="0" err="1"/>
              <a:t>liều</a:t>
            </a:r>
            <a:r>
              <a:rPr lang="en-US" sz="2000" b="0" i="0" u="none" strike="noStrike" baseline="0" dirty="0"/>
              <a:t> </a:t>
            </a:r>
            <a:r>
              <a:rPr lang="en-US" sz="2000" b="0" i="0" u="none" strike="noStrike" baseline="0" dirty="0" err="1"/>
              <a:t>còn</a:t>
            </a:r>
            <a:r>
              <a:rPr lang="en-US" sz="2000" b="0" i="0" u="none" strike="noStrike" baseline="0" dirty="0"/>
              <a:t> 2mg/kg/</a:t>
            </a:r>
            <a:r>
              <a:rPr lang="en-US" sz="2000" b="0" i="0" u="none" strike="noStrike" baseline="0" dirty="0" err="1"/>
              <a:t>ngày</a:t>
            </a:r>
            <a:r>
              <a:rPr lang="en-US" sz="2000" b="0" i="0" u="none" strike="noStrike" baseline="0" dirty="0"/>
              <a:t> (</a:t>
            </a:r>
            <a:r>
              <a:rPr lang="en-US" sz="2000" b="0" i="0" u="none" strike="noStrike" baseline="0" dirty="0" err="1"/>
              <a:t>tốiđa</a:t>
            </a:r>
            <a:r>
              <a:rPr lang="en-US" sz="2000" b="0" i="0" u="none" strike="noStrike" baseline="0" dirty="0"/>
              <a:t> 60mg) chia </a:t>
            </a:r>
            <a:r>
              <a:rPr lang="en-US" sz="2000" b="0" i="0" u="none" strike="noStrike" baseline="0" dirty="0" err="1"/>
              <a:t>làm</a:t>
            </a:r>
            <a:r>
              <a:rPr lang="en-US" sz="2000" b="0" i="0" u="none" strike="noStrike" baseline="0" dirty="0"/>
              <a:t> 2 </a:t>
            </a:r>
            <a:r>
              <a:rPr lang="en-US" sz="2000" b="0" i="0" u="none" strike="noStrike" baseline="0" dirty="0" err="1"/>
              <a:t>lần</a:t>
            </a:r>
            <a:r>
              <a:rPr lang="en-US" sz="2000" b="0" i="0" u="none" strike="noStrike" baseline="0" dirty="0"/>
              <a:t> x 5 </a:t>
            </a:r>
            <a:r>
              <a:rPr lang="en-US" sz="2000" b="0" i="0" u="none" strike="noStrike" baseline="0" dirty="0" err="1"/>
              <a:t>ngày</a:t>
            </a:r>
            <a:r>
              <a:rPr lang="en-US" sz="2000" b="0" i="0" u="none" strike="noStrike" baseline="0" dirty="0"/>
              <a:t> </a:t>
            </a:r>
            <a:r>
              <a:rPr lang="en-US" sz="2000" b="0" i="0" u="none" strike="noStrike" baseline="0" dirty="0" err="1"/>
              <a:t>sau</a:t>
            </a:r>
            <a:r>
              <a:rPr lang="en-US" sz="2000" b="0" i="0" u="none" strike="noStrike" baseline="0" dirty="0"/>
              <a:t> </a:t>
            </a:r>
            <a:r>
              <a:rPr lang="en-US" sz="2000" b="0" i="0" u="none" strike="noStrike" baseline="0" dirty="0" err="1"/>
              <a:t>đó</a:t>
            </a:r>
            <a:r>
              <a:rPr lang="en-US" sz="2000" b="0" i="0" u="none" strike="noStrike" baseline="0" dirty="0"/>
              <a:t> </a:t>
            </a:r>
            <a:r>
              <a:rPr lang="en-US" sz="2000" b="0" i="0" u="none" strike="noStrike" baseline="0" dirty="0" err="1"/>
              <a:t>giảm</a:t>
            </a:r>
            <a:r>
              <a:rPr lang="en-US" sz="2000" b="0" i="0" u="none" strike="noStrike" baseline="0" dirty="0"/>
              <a:t> </a:t>
            </a:r>
            <a:r>
              <a:rPr lang="en-US" sz="2000" b="0" i="0" u="none" strike="noStrike" baseline="0" dirty="0" err="1"/>
              <a:t>liều</a:t>
            </a:r>
            <a:r>
              <a:rPr lang="en-US" sz="2000" b="0" i="0" u="none" strike="noStrike" baseline="0" dirty="0"/>
              <a:t> </a:t>
            </a:r>
            <a:r>
              <a:rPr lang="en-US" sz="2000" b="0" i="0" u="none" strike="noStrike" baseline="0" dirty="0" err="1"/>
              <a:t>dần</a:t>
            </a:r>
            <a:r>
              <a:rPr lang="en-US" sz="2000" b="0" i="0" u="none" strike="noStrike" baseline="0" dirty="0"/>
              <a:t> </a:t>
            </a:r>
            <a:r>
              <a:rPr lang="en-US" sz="2000" b="0" i="0" u="none" strike="noStrike" baseline="0" dirty="0" err="1"/>
              <a:t>trong</a:t>
            </a:r>
            <a:r>
              <a:rPr lang="en-US" sz="2000" b="0" i="0" u="none" strike="noStrike" baseline="0" dirty="0"/>
              <a:t> 4-6 </a:t>
            </a:r>
            <a:r>
              <a:rPr lang="en-US" sz="2000" b="0" i="0" u="none" strike="noStrike" baseline="0" dirty="0" err="1"/>
              <a:t>tuần</a:t>
            </a:r>
            <a:r>
              <a:rPr lang="en-US" sz="2000" b="0" i="0" u="none" strike="noStrike" baseline="0" dirty="0"/>
              <a:t>.</a:t>
            </a:r>
          </a:p>
        </p:txBody>
      </p:sp>
      <p:sp>
        <p:nvSpPr>
          <p:cNvPr id="5" name="TextBox 4">
            <a:extLst>
              <a:ext uri="{FF2B5EF4-FFF2-40B4-BE49-F238E27FC236}">
                <a16:creationId xmlns:a16="http://schemas.microsoft.com/office/drawing/2014/main" id="{79A1F9A3-5111-CED9-E553-4909891C95C0}"/>
              </a:ext>
            </a:extLst>
          </p:cNvPr>
          <p:cNvSpPr txBox="1"/>
          <p:nvPr/>
        </p:nvSpPr>
        <p:spPr>
          <a:xfrm>
            <a:off x="749996" y="6176963"/>
            <a:ext cx="6097044" cy="246221"/>
          </a:xfrm>
          <a:prstGeom prst="rect">
            <a:avLst/>
          </a:prstGeom>
          <a:noFill/>
        </p:spPr>
        <p:txBody>
          <a:bodyPr wrap="square">
            <a:spAutoFit/>
          </a:bodyPr>
          <a:lstStyle/>
          <a:p>
            <a:r>
              <a:rPr lang="vi-VN" sz="1000" i="1" dirty="0">
                <a:latin typeface="Tahoma" panose="020B0604030504040204" pitchFamily="34" charset="0"/>
                <a:ea typeface="Tahoma" panose="020B0604030504040204" pitchFamily="34" charset="0"/>
                <a:cs typeface="Tahoma" panose="020B0604030504040204" pitchFamily="34" charset="0"/>
              </a:rPr>
              <a:t>3. </a:t>
            </a:r>
            <a:r>
              <a:rPr lang="vi-VN" sz="1000" b="0" i="1" dirty="0">
                <a:effectLst/>
                <a:latin typeface="Tahoma" panose="020B0604030504040204" pitchFamily="34" charset="0"/>
                <a:ea typeface="Tahoma" panose="020B0604030504040204" pitchFamily="34" charset="0"/>
                <a:cs typeface="Tahoma" panose="020B0604030504040204" pitchFamily="34" charset="0"/>
              </a:rPr>
              <a:t>Hướng dẫn chẩn đoán và điều trị COVID-19 ở trẻ em, Quyết định 405/QĐ-BYT ban hành 22/02/2022</a:t>
            </a:r>
          </a:p>
        </p:txBody>
      </p:sp>
    </p:spTree>
    <p:extLst>
      <p:ext uri="{BB962C8B-B14F-4D97-AF65-F5344CB8AC3E}">
        <p14:creationId xmlns:p14="http://schemas.microsoft.com/office/powerpoint/2010/main" val="25819255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91E24-9A28-E338-1F0E-2A1740C079D6}"/>
              </a:ext>
            </a:extLst>
          </p:cNvPr>
          <p:cNvSpPr>
            <a:spLocks noGrp="1"/>
          </p:cNvSpPr>
          <p:nvPr>
            <p:ph type="title"/>
          </p:nvPr>
        </p:nvSpPr>
        <p:spPr/>
        <p:txBody>
          <a:bodyPr/>
          <a:lstStyle/>
          <a:p>
            <a:r>
              <a:rPr lang="vi-VN" sz="4400" i="0" u="none" strike="noStrike" baseline="0" dirty="0">
                <a:solidFill>
                  <a:srgbClr val="0D0D0D"/>
                </a:solidFill>
                <a:latin typeface="Times New Roman" panose="02020603050405020304" pitchFamily="18" charset="0"/>
              </a:rPr>
              <a:t>H</a:t>
            </a:r>
            <a:r>
              <a:rPr lang="vi-VN" sz="4400" i="0" u="none" strike="noStrike" baseline="0" dirty="0">
                <a:solidFill>
                  <a:srgbClr val="0D0D0D"/>
                </a:solidFill>
                <a:latin typeface="TimesNewRomanPS-BoldMT"/>
              </a:rPr>
              <a:t>ộ</a:t>
            </a:r>
            <a:r>
              <a:rPr lang="vi-VN" sz="4400" i="0" u="none" strike="noStrike" baseline="0" dirty="0">
                <a:solidFill>
                  <a:srgbClr val="0D0D0D"/>
                </a:solidFill>
                <a:latin typeface="Times New Roman" panose="02020603050405020304" pitchFamily="18" charset="0"/>
              </a:rPr>
              <a:t>i ch</a:t>
            </a:r>
            <a:r>
              <a:rPr lang="vi-VN" sz="4400" i="0" u="none" strike="noStrike" baseline="0" dirty="0">
                <a:solidFill>
                  <a:srgbClr val="0D0D0D"/>
                </a:solidFill>
                <a:latin typeface="TimesNewRomanPS-BoldMT"/>
              </a:rPr>
              <a:t>ứng viêm đa hệ </a:t>
            </a:r>
            <a:r>
              <a:rPr lang="vi-VN" sz="4400" i="0" u="none" strike="noStrike" baseline="0" dirty="0">
                <a:solidFill>
                  <a:srgbClr val="0D0D0D"/>
                </a:solidFill>
                <a:latin typeface="Times New Roman" panose="02020603050405020304" pitchFamily="18" charset="0"/>
              </a:rPr>
              <a:t>th</a:t>
            </a:r>
            <a:r>
              <a:rPr lang="vi-VN" sz="4400" i="0" u="none" strike="noStrike" baseline="0" dirty="0">
                <a:solidFill>
                  <a:srgbClr val="0D0D0D"/>
                </a:solidFill>
                <a:latin typeface="TimesNewRomanPS-BoldMT"/>
              </a:rPr>
              <a:t>ố</a:t>
            </a:r>
            <a:r>
              <a:rPr lang="vi-VN" sz="4400" i="0" u="none" strike="noStrike" baseline="0" dirty="0">
                <a:solidFill>
                  <a:srgbClr val="0D0D0D"/>
                </a:solidFill>
                <a:latin typeface="Times New Roman" panose="02020603050405020304" pitchFamily="18" charset="0"/>
              </a:rPr>
              <a:t>ng kèm s</a:t>
            </a:r>
            <a:r>
              <a:rPr lang="vi-VN" sz="4400" i="0" u="none" strike="noStrike" baseline="0" dirty="0">
                <a:solidFill>
                  <a:srgbClr val="0D0D0D"/>
                </a:solidFill>
                <a:latin typeface="TimesNewRomanPS-BoldMT"/>
              </a:rPr>
              <a:t>ố</a:t>
            </a:r>
            <a:r>
              <a:rPr lang="vi-VN" sz="4400" i="0" u="none" strike="noStrike" baseline="0" dirty="0">
                <a:solidFill>
                  <a:srgbClr val="0D0D0D"/>
                </a:solidFill>
                <a:latin typeface="Times New Roman" panose="02020603050405020304" pitchFamily="18" charset="0"/>
              </a:rPr>
              <a:t>c ho</a:t>
            </a:r>
            <a:r>
              <a:rPr lang="vi-VN" sz="4400" i="0" u="none" strike="noStrike" baseline="0" dirty="0">
                <a:solidFill>
                  <a:srgbClr val="0D0D0D"/>
                </a:solidFill>
                <a:latin typeface="TimesNewRomanPS-BoldMT"/>
              </a:rPr>
              <a:t>ặc suy đa cơ quan</a:t>
            </a:r>
            <a:endParaRPr lang="en-US" dirty="0"/>
          </a:p>
        </p:txBody>
      </p:sp>
      <p:sp>
        <p:nvSpPr>
          <p:cNvPr id="3" name="Content Placeholder 2">
            <a:extLst>
              <a:ext uri="{FF2B5EF4-FFF2-40B4-BE49-F238E27FC236}">
                <a16:creationId xmlns:a16="http://schemas.microsoft.com/office/drawing/2014/main" id="{56FA0C7B-FAF1-A602-274C-6B2623EF269E}"/>
              </a:ext>
            </a:extLst>
          </p:cNvPr>
          <p:cNvSpPr>
            <a:spLocks noGrp="1"/>
          </p:cNvSpPr>
          <p:nvPr>
            <p:ph idx="1"/>
          </p:nvPr>
        </p:nvSpPr>
        <p:spPr/>
        <p:txBody>
          <a:bodyPr>
            <a:noAutofit/>
          </a:bodyPr>
          <a:lstStyle/>
          <a:p>
            <a:pPr algn="just">
              <a:lnSpc>
                <a:spcPct val="150000"/>
              </a:lnSpc>
            </a:pPr>
            <a:r>
              <a:rPr lang="en-US" sz="2000" b="0" i="0" u="none" strike="noStrike" baseline="0" dirty="0"/>
              <a:t>Theo </a:t>
            </a:r>
            <a:r>
              <a:rPr lang="en-US" sz="2000" b="0" i="0" u="none" strike="noStrike" baseline="0" dirty="0" err="1"/>
              <a:t>dõi</a:t>
            </a:r>
            <a:r>
              <a:rPr lang="en-US" sz="2000" b="0" i="0" u="none" strike="noStrike" baseline="0" dirty="0"/>
              <a:t> </a:t>
            </a:r>
            <a:r>
              <a:rPr lang="en-US" sz="2000" b="0" i="0" u="none" strike="noStrike" baseline="0" dirty="0" err="1"/>
              <a:t>nếu</a:t>
            </a:r>
            <a:r>
              <a:rPr lang="en-US" sz="2000" b="0" i="0" u="none" strike="noStrike" baseline="0" dirty="0"/>
              <a:t> </a:t>
            </a:r>
            <a:r>
              <a:rPr lang="en-US" sz="2000" b="0" i="0" u="none" strike="noStrike" baseline="0" dirty="0" err="1"/>
              <a:t>sau</a:t>
            </a:r>
            <a:r>
              <a:rPr lang="en-US" sz="2000" b="0" i="0" u="none" strike="noStrike" baseline="0" dirty="0"/>
              <a:t> 48 - 72 </a:t>
            </a:r>
            <a:r>
              <a:rPr lang="en-US" sz="2000" b="0" i="0" u="none" strike="noStrike" baseline="0" dirty="0" err="1"/>
              <a:t>giờ</a:t>
            </a:r>
            <a:r>
              <a:rPr lang="en-US" sz="2000" b="0" i="0" u="none" strike="noStrike" baseline="0" dirty="0"/>
              <a:t> </a:t>
            </a:r>
            <a:r>
              <a:rPr lang="en-US" sz="2000" b="0" i="0" u="none" strike="noStrike" baseline="0" dirty="0" err="1"/>
              <a:t>truyền</a:t>
            </a:r>
            <a:r>
              <a:rPr lang="en-US" sz="2000" b="0" i="0" u="none" strike="noStrike" baseline="0" dirty="0"/>
              <a:t> IVIG </a:t>
            </a:r>
            <a:r>
              <a:rPr lang="en-US" sz="2000" b="0" i="0" u="none" strike="noStrike" baseline="0" dirty="0" err="1"/>
              <a:t>và</a:t>
            </a:r>
            <a:r>
              <a:rPr lang="en-US" sz="2000" b="0" i="0" u="none" strike="noStrike" baseline="0" dirty="0"/>
              <a:t> </a:t>
            </a:r>
            <a:r>
              <a:rPr lang="en-US" sz="2000" b="0" i="0" u="none" strike="noStrike" baseline="0" dirty="0" err="1"/>
              <a:t>methylprednisolon</a:t>
            </a:r>
            <a:r>
              <a:rPr lang="en-US" sz="2000" b="0" i="0" u="none" strike="noStrike" baseline="0" dirty="0"/>
              <a:t> </a:t>
            </a:r>
            <a:r>
              <a:rPr lang="en-US" sz="2000" b="0" i="0" u="none" strike="noStrike" baseline="0" dirty="0" err="1"/>
              <a:t>nếu</a:t>
            </a:r>
            <a:r>
              <a:rPr lang="en-US" sz="2000" b="0" i="0" u="none" strike="noStrike" baseline="0" dirty="0"/>
              <a:t> </a:t>
            </a:r>
            <a:r>
              <a:rPr lang="en-US" sz="2000" b="0" i="0" u="none" strike="noStrike" baseline="0" dirty="0" err="1"/>
              <a:t>lâm</a:t>
            </a:r>
            <a:r>
              <a:rPr lang="en-US" sz="2000" dirty="0"/>
              <a:t> </a:t>
            </a:r>
            <a:r>
              <a:rPr lang="en-US" sz="2000" b="0" i="0" u="none" strike="noStrike" baseline="0" dirty="0" err="1"/>
              <a:t>sàng</a:t>
            </a:r>
            <a:r>
              <a:rPr lang="en-US" sz="2000" b="0" i="0" u="none" strike="noStrike" baseline="0" dirty="0"/>
              <a:t> </a:t>
            </a:r>
            <a:r>
              <a:rPr lang="en-US" sz="2000" b="0" i="0" u="none" strike="noStrike" baseline="0" dirty="0" err="1"/>
              <a:t>không</a:t>
            </a:r>
            <a:r>
              <a:rPr lang="en-US" sz="2000" b="0" i="0" u="none" strike="noStrike" baseline="0" dirty="0"/>
              <a:t> </a:t>
            </a:r>
            <a:r>
              <a:rPr lang="en-US" sz="2000" b="0" i="0" u="none" strike="noStrike" baseline="0" dirty="0" err="1"/>
              <a:t>cải</a:t>
            </a:r>
            <a:r>
              <a:rPr lang="en-US" sz="2000" b="0" i="0" u="none" strike="noStrike" baseline="0" dirty="0"/>
              <a:t> </a:t>
            </a:r>
            <a:r>
              <a:rPr lang="en-US" sz="2000" b="0" i="0" u="none" strike="noStrike" baseline="0" dirty="0" err="1"/>
              <a:t>thiện</a:t>
            </a:r>
            <a:r>
              <a:rPr lang="en-US" sz="2000" b="0" i="0" u="none" strike="noStrike" baseline="0" dirty="0"/>
              <a:t> → </a:t>
            </a:r>
            <a:r>
              <a:rPr lang="en-US" sz="2000" b="0" i="0" u="none" strike="noStrike" baseline="0" dirty="0" err="1"/>
              <a:t>hội</a:t>
            </a:r>
            <a:r>
              <a:rPr lang="en-US" sz="2000" b="0" i="0" u="none" strike="noStrike" baseline="0" dirty="0"/>
              <a:t> </a:t>
            </a:r>
            <a:r>
              <a:rPr lang="en-US" sz="2000" b="0" i="0" u="none" strike="noStrike" baseline="0" dirty="0" err="1"/>
              <a:t>chẩn</a:t>
            </a:r>
            <a:r>
              <a:rPr lang="en-US" sz="2000" b="0" i="0" u="none" strike="noStrike" baseline="0" dirty="0"/>
              <a:t> </a:t>
            </a:r>
            <a:r>
              <a:rPr lang="en-US" sz="2000" b="0" i="0" u="none" strike="noStrike" baseline="0" dirty="0" err="1"/>
              <a:t>chuyên</a:t>
            </a:r>
            <a:r>
              <a:rPr lang="en-US" sz="2000" b="0" i="0" u="none" strike="noStrike" baseline="0" dirty="0"/>
              <a:t> khoa </a:t>
            </a:r>
            <a:r>
              <a:rPr lang="en-US" sz="2000" b="0" i="0" u="none" strike="noStrike" baseline="0" dirty="0" err="1"/>
              <a:t>để</a:t>
            </a:r>
            <a:r>
              <a:rPr lang="en-US" sz="2000" b="0" i="0" u="none" strike="noStrike" baseline="0" dirty="0"/>
              <a:t> dung</a:t>
            </a:r>
            <a:r>
              <a:rPr lang="en-US" sz="2000" dirty="0"/>
              <a:t> </a:t>
            </a:r>
            <a:r>
              <a:rPr lang="en-US" sz="2000" b="1" i="0" u="none" strike="noStrike" baseline="0" dirty="0"/>
              <a:t>IVIG </a:t>
            </a:r>
            <a:r>
              <a:rPr lang="en-US" sz="2000" b="1" i="0" u="none" strike="noStrike" baseline="0" dirty="0" err="1"/>
              <a:t>liều</a:t>
            </a:r>
            <a:r>
              <a:rPr lang="en-US" sz="2000" b="1" i="0" u="none" strike="noStrike" baseline="0" dirty="0"/>
              <a:t> 2 </a:t>
            </a:r>
            <a:r>
              <a:rPr lang="en-US" sz="2000" i="0" u="none" strike="noStrike" baseline="0" dirty="0" err="1"/>
              <a:t>Hoặc</a:t>
            </a:r>
            <a:r>
              <a:rPr lang="en-US" sz="2000" i="0" u="none" strike="noStrike" baseline="0" dirty="0"/>
              <a:t> </a:t>
            </a:r>
            <a:r>
              <a:rPr lang="en-US" sz="2000" i="0" u="none" strike="noStrike" baseline="0" dirty="0" err="1"/>
              <a:t>dùng</a:t>
            </a:r>
            <a:r>
              <a:rPr lang="en-US" sz="2000" i="0" u="none" strike="noStrike" baseline="0" dirty="0"/>
              <a:t> </a:t>
            </a:r>
            <a:r>
              <a:rPr lang="en-US" sz="2000" i="0" u="none" strike="noStrike" baseline="0" dirty="0" err="1"/>
              <a:t>thuốc</a:t>
            </a:r>
            <a:r>
              <a:rPr lang="en-US" sz="2000" i="0" u="none" strike="noStrike" baseline="0" dirty="0"/>
              <a:t> </a:t>
            </a:r>
            <a:r>
              <a:rPr lang="en-US" sz="2000" i="0" u="none" strike="noStrike" baseline="0" dirty="0" err="1"/>
              <a:t>sinh</a:t>
            </a:r>
            <a:r>
              <a:rPr lang="en-US" sz="2000" i="0" u="none" strike="noStrike" baseline="0" dirty="0"/>
              <a:t> </a:t>
            </a:r>
            <a:r>
              <a:rPr lang="en-US" sz="2000" i="0" u="none" strike="noStrike" baseline="0" dirty="0" err="1"/>
              <a:t>học</a:t>
            </a:r>
            <a:r>
              <a:rPr lang="en-US" sz="2000" dirty="0"/>
              <a:t> </a:t>
            </a:r>
            <a:r>
              <a:rPr lang="en-US" sz="2000" b="0" i="0" u="none" strike="noStrike" baseline="0" dirty="0" err="1"/>
              <a:t>Anakina</a:t>
            </a:r>
            <a:r>
              <a:rPr lang="en-US" sz="2000" b="1" dirty="0"/>
              <a:t>, </a:t>
            </a:r>
            <a:r>
              <a:rPr lang="en-US" sz="2000" b="0" i="0" u="none" strike="noStrike" baseline="0" dirty="0"/>
              <a:t>Tocilizumab</a:t>
            </a:r>
          </a:p>
          <a:p>
            <a:pPr algn="just">
              <a:lnSpc>
                <a:spcPct val="150000"/>
              </a:lnSpc>
            </a:pPr>
            <a:r>
              <a:rPr lang="en-US" sz="2000" b="0" i="0" u="none" strike="noStrike" baseline="0" dirty="0">
                <a:solidFill>
                  <a:srgbClr val="FF0000"/>
                </a:solidFill>
              </a:rPr>
              <a:t>Aspirin</a:t>
            </a:r>
            <a:r>
              <a:rPr lang="en-US" sz="2000" b="0" i="0" u="none" strike="noStrike" baseline="0" dirty="0"/>
              <a:t> </a:t>
            </a:r>
            <a:r>
              <a:rPr lang="en-US" sz="2000" b="0" i="0" u="none" strike="noStrike" baseline="0" dirty="0" err="1"/>
              <a:t>liều</a:t>
            </a:r>
            <a:r>
              <a:rPr lang="en-US" sz="2000" b="0" i="0" u="none" strike="noStrike" baseline="0" dirty="0"/>
              <a:t> 3-5 mg/kg/</a:t>
            </a:r>
            <a:r>
              <a:rPr lang="en-US" sz="2000" b="0" i="0" u="none" strike="noStrike" baseline="0" dirty="0" err="1"/>
              <a:t>ngày</a:t>
            </a:r>
            <a:r>
              <a:rPr lang="en-US" sz="2000" b="0" i="0" u="none" strike="noStrike" baseline="0" dirty="0"/>
              <a:t>, </a:t>
            </a:r>
            <a:r>
              <a:rPr lang="en-US" sz="2000" b="0" i="0" u="none" strike="noStrike" baseline="0" dirty="0" err="1"/>
              <a:t>ngừng</a:t>
            </a:r>
            <a:r>
              <a:rPr lang="en-US" sz="2000" b="0" i="0" u="none" strike="noStrike" baseline="0" dirty="0"/>
              <a:t> </a:t>
            </a:r>
            <a:r>
              <a:rPr lang="en-US" sz="2000" b="0" i="0" u="none" strike="noStrike" baseline="0" dirty="0" err="1"/>
              <a:t>nếu</a:t>
            </a:r>
            <a:r>
              <a:rPr lang="en-US" sz="2000" b="0" i="0" u="none" strike="noStrike" baseline="0" dirty="0"/>
              <a:t> </a:t>
            </a:r>
            <a:r>
              <a:rPr lang="en-US" sz="2000" b="0" i="0" u="none" strike="noStrike" baseline="0" dirty="0" err="1"/>
              <a:t>tiểu</a:t>
            </a:r>
            <a:r>
              <a:rPr lang="en-US" sz="2000" b="0" i="0" u="none" strike="noStrike" baseline="0" dirty="0"/>
              <a:t> </a:t>
            </a:r>
            <a:r>
              <a:rPr lang="en-US" sz="2000" b="0" i="0" u="none" strike="noStrike" baseline="0" dirty="0" err="1"/>
              <a:t>cầu</a:t>
            </a:r>
            <a:r>
              <a:rPr lang="en-US" sz="2000" b="0" i="0" u="none" strike="noStrike" baseline="0" dirty="0"/>
              <a:t> &lt; 80 G/L.</a:t>
            </a:r>
          </a:p>
          <a:p>
            <a:pPr algn="just">
              <a:lnSpc>
                <a:spcPct val="150000"/>
              </a:lnSpc>
            </a:pPr>
            <a:r>
              <a:rPr lang="vi-VN" sz="2000" b="0" i="0" u="none" strike="noStrike" baseline="0" dirty="0"/>
              <a:t>Kháng sinh phổ rộng theo kinh nghiệm như sốc nhiễm trùng</a:t>
            </a:r>
            <a:endParaRPr lang="en-US" sz="2000" b="0" i="0" u="none" strike="noStrike" baseline="0" dirty="0"/>
          </a:p>
          <a:p>
            <a:pPr algn="just">
              <a:lnSpc>
                <a:spcPct val="150000"/>
              </a:lnSpc>
            </a:pPr>
            <a:endParaRPr lang="en-US" sz="2000" dirty="0"/>
          </a:p>
        </p:txBody>
      </p:sp>
      <p:sp>
        <p:nvSpPr>
          <p:cNvPr id="4" name="TextBox 3">
            <a:extLst>
              <a:ext uri="{FF2B5EF4-FFF2-40B4-BE49-F238E27FC236}">
                <a16:creationId xmlns:a16="http://schemas.microsoft.com/office/drawing/2014/main" id="{C8F550D4-9CA6-7A6E-5A73-7F4231968DE9}"/>
              </a:ext>
            </a:extLst>
          </p:cNvPr>
          <p:cNvSpPr txBox="1"/>
          <p:nvPr/>
        </p:nvSpPr>
        <p:spPr>
          <a:xfrm>
            <a:off x="749996" y="6176963"/>
            <a:ext cx="6097044" cy="246221"/>
          </a:xfrm>
          <a:prstGeom prst="rect">
            <a:avLst/>
          </a:prstGeom>
          <a:noFill/>
        </p:spPr>
        <p:txBody>
          <a:bodyPr wrap="square">
            <a:spAutoFit/>
          </a:bodyPr>
          <a:lstStyle/>
          <a:p>
            <a:r>
              <a:rPr lang="vi-VN" sz="1000" i="1" dirty="0">
                <a:latin typeface="Tahoma" panose="020B0604030504040204" pitchFamily="34" charset="0"/>
                <a:ea typeface="Tahoma" panose="020B0604030504040204" pitchFamily="34" charset="0"/>
                <a:cs typeface="Tahoma" panose="020B0604030504040204" pitchFamily="34" charset="0"/>
              </a:rPr>
              <a:t>3. </a:t>
            </a:r>
            <a:r>
              <a:rPr lang="vi-VN" sz="1000" b="0" i="1" dirty="0">
                <a:effectLst/>
                <a:latin typeface="Tahoma" panose="020B0604030504040204" pitchFamily="34" charset="0"/>
                <a:ea typeface="Tahoma" panose="020B0604030504040204" pitchFamily="34" charset="0"/>
                <a:cs typeface="Tahoma" panose="020B0604030504040204" pitchFamily="34" charset="0"/>
              </a:rPr>
              <a:t>Hướng dẫn chẩn đoán và điều trị COVID-19 ở trẻ em, Quyết định 405/QĐ-BYT ban hành 22/02/2022</a:t>
            </a:r>
          </a:p>
        </p:txBody>
      </p:sp>
    </p:spTree>
    <p:extLst>
      <p:ext uri="{BB962C8B-B14F-4D97-AF65-F5344CB8AC3E}">
        <p14:creationId xmlns:p14="http://schemas.microsoft.com/office/powerpoint/2010/main" val="1678845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vi-VN" dirty="0"/>
              <a:t>3. Bệnh Sử: </a:t>
            </a:r>
            <a:endParaRPr lang="en-US" dirty="0"/>
          </a:p>
        </p:txBody>
      </p:sp>
      <p:sp>
        <p:nvSpPr>
          <p:cNvPr id="4" name="Content Placeholder 3"/>
          <p:cNvSpPr>
            <a:spLocks noGrp="1"/>
          </p:cNvSpPr>
          <p:nvPr>
            <p:ph idx="1"/>
          </p:nvPr>
        </p:nvSpPr>
        <p:spPr>
          <a:xfrm>
            <a:off x="838200" y="1690688"/>
            <a:ext cx="10515600" cy="4529638"/>
          </a:xfrm>
        </p:spPr>
        <p:txBody>
          <a:bodyPr>
            <a:noAutofit/>
          </a:bodyPr>
          <a:lstStyle/>
          <a:p>
            <a:pPr algn="just">
              <a:lnSpc>
                <a:spcPct val="150000"/>
              </a:lnSpc>
            </a:pPr>
            <a:r>
              <a:rPr lang="en-US" sz="2400" b="1" dirty="0"/>
              <a:t>N3</a:t>
            </a:r>
            <a:r>
              <a:rPr lang="en-US" sz="2400" dirty="0"/>
              <a:t>: </a:t>
            </a:r>
            <a:r>
              <a:rPr lang="en-US" sz="2400" dirty="0" err="1"/>
              <a:t>sốt</a:t>
            </a:r>
            <a:r>
              <a:rPr lang="en-US" sz="2400" dirty="0"/>
              <a:t> </a:t>
            </a:r>
            <a:r>
              <a:rPr lang="en-US" sz="2400" dirty="0" err="1"/>
              <a:t>cao</a:t>
            </a:r>
            <a:r>
              <a:rPr lang="en-US" sz="2400" dirty="0"/>
              <a:t> </a:t>
            </a:r>
            <a:r>
              <a:rPr lang="en-US" sz="2400" dirty="0" err="1"/>
              <a:t>liên</a:t>
            </a:r>
            <a:r>
              <a:rPr lang="en-US" sz="2400" dirty="0"/>
              <a:t> </a:t>
            </a:r>
            <a:r>
              <a:rPr lang="en-US" sz="2400" dirty="0" err="1"/>
              <a:t>tục</a:t>
            </a:r>
            <a:r>
              <a:rPr lang="en-US" sz="2400" dirty="0"/>
              <a:t>, </a:t>
            </a:r>
            <a:r>
              <a:rPr lang="en-US" sz="2400" dirty="0" err="1"/>
              <a:t>đau</a:t>
            </a:r>
            <a:r>
              <a:rPr lang="en-US" sz="2400" dirty="0"/>
              <a:t> </a:t>
            </a:r>
            <a:r>
              <a:rPr lang="en-US" sz="2400" dirty="0" err="1"/>
              <a:t>bụng</a:t>
            </a:r>
            <a:r>
              <a:rPr lang="en-US" sz="2400" dirty="0"/>
              <a:t> </a:t>
            </a:r>
            <a:r>
              <a:rPr lang="en-US" sz="2400" dirty="0" err="1"/>
              <a:t>ói</a:t>
            </a:r>
            <a:r>
              <a:rPr lang="en-US" sz="2400" dirty="0"/>
              <a:t> </a:t>
            </a:r>
            <a:r>
              <a:rPr lang="en-US" sz="2400" dirty="0" err="1"/>
              <a:t>tương</a:t>
            </a:r>
            <a:r>
              <a:rPr lang="en-US" sz="2400" dirty="0"/>
              <a:t> </a:t>
            </a:r>
            <a:r>
              <a:rPr lang="en-US" sz="2400" dirty="0" err="1"/>
              <a:t>tự</a:t>
            </a:r>
            <a:r>
              <a:rPr lang="en-US" sz="2400" dirty="0"/>
              <a:t>, </a:t>
            </a:r>
            <a:r>
              <a:rPr lang="en-US" sz="2400" dirty="0" err="1"/>
              <a:t>tiêu</a:t>
            </a:r>
            <a:r>
              <a:rPr lang="en-US" sz="2400" dirty="0"/>
              <a:t> </a:t>
            </a:r>
            <a:r>
              <a:rPr lang="en-US" sz="2400" dirty="0" err="1"/>
              <a:t>lỏng</a:t>
            </a:r>
            <a:r>
              <a:rPr lang="en-US" sz="2400" dirty="0"/>
              <a:t> 5-7l/ </a:t>
            </a:r>
            <a:r>
              <a:rPr lang="en-US" sz="2400" dirty="0" err="1"/>
              <a:t>ngày</a:t>
            </a:r>
            <a:r>
              <a:rPr lang="en-US" sz="2400" dirty="0"/>
              <a:t> </a:t>
            </a:r>
            <a:r>
              <a:rPr lang="en-US" sz="2400" dirty="0" err="1"/>
              <a:t>phân</a:t>
            </a:r>
            <a:r>
              <a:rPr lang="en-US" sz="2400" dirty="0"/>
              <a:t> </a:t>
            </a:r>
            <a:r>
              <a:rPr lang="en-US" sz="2400" dirty="0" err="1"/>
              <a:t>lỏng</a:t>
            </a:r>
            <a:r>
              <a:rPr lang="en-US" sz="2400" dirty="0"/>
              <a:t> </a:t>
            </a:r>
            <a:r>
              <a:rPr lang="en-US" sz="2400" dirty="0" err="1"/>
              <a:t>vàng</a:t>
            </a:r>
            <a:r>
              <a:rPr lang="en-US" sz="2400" dirty="0"/>
              <a:t>, </a:t>
            </a:r>
            <a:r>
              <a:rPr lang="en-US" sz="2400" dirty="0" err="1"/>
              <a:t>đau</a:t>
            </a:r>
            <a:r>
              <a:rPr lang="en-US" sz="2400" dirty="0"/>
              <a:t> </a:t>
            </a:r>
            <a:r>
              <a:rPr lang="en-US" sz="2400" dirty="0" err="1"/>
              <a:t>bụng</a:t>
            </a:r>
            <a:r>
              <a:rPr lang="en-US" sz="2400" dirty="0"/>
              <a:t> </a:t>
            </a:r>
            <a:r>
              <a:rPr lang="en-US" sz="2400" dirty="0" err="1"/>
              <a:t>quanh</a:t>
            </a:r>
            <a:r>
              <a:rPr lang="en-US" sz="2400" dirty="0"/>
              <a:t> </a:t>
            </a:r>
            <a:r>
              <a:rPr lang="en-US" sz="2400" dirty="0" err="1"/>
              <a:t>rốn</a:t>
            </a:r>
            <a:r>
              <a:rPr lang="en-US" sz="2400" dirty="0"/>
              <a:t> </a:t>
            </a:r>
            <a:r>
              <a:rPr lang="en-US" sz="2400" dirty="0" err="1"/>
              <a:t>không</a:t>
            </a:r>
            <a:r>
              <a:rPr lang="en-US" sz="2400" dirty="0"/>
              <a:t> </a:t>
            </a:r>
            <a:r>
              <a:rPr lang="en-US" sz="2400" dirty="0" err="1"/>
              <a:t>giảm</a:t>
            </a:r>
            <a:r>
              <a:rPr lang="en-US" sz="2400" dirty="0"/>
              <a:t>, </a:t>
            </a:r>
          </a:p>
          <a:p>
            <a:pPr marL="914400" lvl="1" indent="-457200" algn="just">
              <a:lnSpc>
                <a:spcPct val="150000"/>
              </a:lnSpc>
              <a:buNone/>
            </a:pPr>
            <a:r>
              <a:rPr lang="en-US" dirty="0"/>
              <a:t>-&gt; </a:t>
            </a:r>
            <a:r>
              <a:rPr lang="en-US" dirty="0" err="1"/>
              <a:t>Khám</a:t>
            </a:r>
            <a:r>
              <a:rPr lang="en-US" dirty="0"/>
              <a:t> </a:t>
            </a:r>
            <a:r>
              <a:rPr lang="en-US" b="1" dirty="0"/>
              <a:t>BV </a:t>
            </a:r>
            <a:r>
              <a:rPr lang="en-US" b="1" dirty="0" err="1"/>
              <a:t>Hoàn</a:t>
            </a:r>
            <a:r>
              <a:rPr lang="en-US" b="1" dirty="0"/>
              <a:t> </a:t>
            </a:r>
            <a:r>
              <a:rPr lang="en-US" b="1" dirty="0" err="1"/>
              <a:t>Mỹ</a:t>
            </a:r>
            <a:r>
              <a:rPr lang="en-US" b="1" dirty="0"/>
              <a:t> </a:t>
            </a:r>
            <a:r>
              <a:rPr lang="en-US" b="1" dirty="0" err="1"/>
              <a:t>Đồng</a:t>
            </a:r>
            <a:r>
              <a:rPr lang="en-US" b="1" dirty="0"/>
              <a:t> </a:t>
            </a:r>
            <a:r>
              <a:rPr lang="en-US" b="1" dirty="0" err="1"/>
              <a:t>Nai</a:t>
            </a:r>
            <a:r>
              <a:rPr lang="en-US" dirty="0"/>
              <a:t>, </a:t>
            </a:r>
          </a:p>
          <a:p>
            <a:pPr marL="914400" lvl="1" indent="-457200" algn="just">
              <a:lnSpc>
                <a:spcPct val="150000"/>
              </a:lnSpc>
              <a:buNone/>
            </a:pPr>
            <a:r>
              <a:rPr lang="en-US" dirty="0"/>
              <a:t>	</a:t>
            </a:r>
            <a:r>
              <a:rPr lang="en-US" dirty="0" err="1"/>
              <a:t>Chụp</a:t>
            </a:r>
            <a:r>
              <a:rPr lang="en-US" dirty="0"/>
              <a:t> CT scan </a:t>
            </a:r>
            <a:r>
              <a:rPr lang="en-US" dirty="0" err="1"/>
              <a:t>bụng</a:t>
            </a:r>
            <a:r>
              <a:rPr lang="en-US" dirty="0"/>
              <a:t> </a:t>
            </a:r>
            <a:r>
              <a:rPr lang="en-US" dirty="0" err="1"/>
              <a:t>không</a:t>
            </a:r>
            <a:r>
              <a:rPr lang="en-US" dirty="0"/>
              <a:t> </a:t>
            </a:r>
            <a:r>
              <a:rPr lang="en-US" dirty="0" err="1"/>
              <a:t>cản</a:t>
            </a:r>
            <a:r>
              <a:rPr lang="en-US" dirty="0"/>
              <a:t> </a:t>
            </a:r>
            <a:r>
              <a:rPr lang="en-US" dirty="0" err="1"/>
              <a:t>quang</a:t>
            </a:r>
            <a:r>
              <a:rPr lang="en-US" dirty="0"/>
              <a:t>: </a:t>
            </a:r>
            <a:r>
              <a:rPr lang="en-US" dirty="0" err="1"/>
              <a:t>các</a:t>
            </a:r>
            <a:r>
              <a:rPr lang="en-US" dirty="0"/>
              <a:t> </a:t>
            </a:r>
            <a:r>
              <a:rPr lang="en-US" dirty="0" err="1"/>
              <a:t>quai</a:t>
            </a:r>
            <a:r>
              <a:rPr lang="en-US" dirty="0"/>
              <a:t> </a:t>
            </a:r>
            <a:r>
              <a:rPr lang="en-US" dirty="0" err="1"/>
              <a:t>ruột</a:t>
            </a:r>
            <a:r>
              <a:rPr lang="en-US" dirty="0"/>
              <a:t> ứ </a:t>
            </a:r>
            <a:r>
              <a:rPr lang="en-US" dirty="0" err="1"/>
              <a:t>dịch</a:t>
            </a:r>
            <a:r>
              <a:rPr lang="en-US" dirty="0"/>
              <a:t>, </a:t>
            </a:r>
            <a:r>
              <a:rPr lang="en-US" dirty="0" err="1"/>
              <a:t>vùng</a:t>
            </a:r>
            <a:r>
              <a:rPr lang="en-US" dirty="0"/>
              <a:t> </a:t>
            </a:r>
            <a:r>
              <a:rPr lang="en-US" dirty="0" err="1"/>
              <a:t>manh</a:t>
            </a:r>
            <a:r>
              <a:rPr lang="en-US" dirty="0"/>
              <a:t> </a:t>
            </a:r>
            <a:r>
              <a:rPr lang="en-US" dirty="0" err="1"/>
              <a:t>tràng</a:t>
            </a:r>
            <a:r>
              <a:rPr lang="en-US" dirty="0"/>
              <a:t> ứ </a:t>
            </a:r>
            <a:r>
              <a:rPr lang="en-US" dirty="0" err="1"/>
              <a:t>dịch</a:t>
            </a:r>
            <a:r>
              <a:rPr lang="en-US" dirty="0"/>
              <a:t>, </a:t>
            </a:r>
            <a:r>
              <a:rPr lang="en-US" u="sng" dirty="0" err="1">
                <a:solidFill>
                  <a:srgbClr val="FF0000"/>
                </a:solidFill>
              </a:rPr>
              <a:t>ruột</a:t>
            </a:r>
            <a:r>
              <a:rPr lang="en-US" u="sng" dirty="0">
                <a:solidFill>
                  <a:srgbClr val="FF0000"/>
                </a:solidFill>
              </a:rPr>
              <a:t> </a:t>
            </a:r>
            <a:r>
              <a:rPr lang="en-US" u="sng" dirty="0" err="1">
                <a:solidFill>
                  <a:srgbClr val="FF0000"/>
                </a:solidFill>
              </a:rPr>
              <a:t>thừa</a:t>
            </a:r>
            <a:r>
              <a:rPr lang="en-US" u="sng" dirty="0">
                <a:solidFill>
                  <a:srgbClr val="FF0000"/>
                </a:solidFill>
              </a:rPr>
              <a:t> </a:t>
            </a:r>
            <a:r>
              <a:rPr lang="en-US" u="sng" dirty="0" err="1">
                <a:solidFill>
                  <a:srgbClr val="FF0000"/>
                </a:solidFill>
              </a:rPr>
              <a:t>đặc</a:t>
            </a:r>
            <a:r>
              <a:rPr lang="en-US" u="sng" dirty="0">
                <a:solidFill>
                  <a:srgbClr val="FF0000"/>
                </a:solidFill>
              </a:rPr>
              <a:t> kt 5-6mm</a:t>
            </a:r>
            <a:r>
              <a:rPr lang="en-US" dirty="0"/>
              <a:t>. </a:t>
            </a:r>
          </a:p>
          <a:p>
            <a:pPr marL="914400" lvl="1" indent="-457200" algn="just">
              <a:lnSpc>
                <a:spcPct val="150000"/>
              </a:lnSpc>
              <a:buNone/>
            </a:pPr>
            <a:r>
              <a:rPr lang="en-US" dirty="0"/>
              <a:t>	</a:t>
            </a:r>
            <a:r>
              <a:rPr lang="en-US" dirty="0" err="1"/>
              <a:t>Chẩn</a:t>
            </a:r>
            <a:r>
              <a:rPr lang="en-US" dirty="0"/>
              <a:t> </a:t>
            </a:r>
            <a:r>
              <a:rPr lang="en-US" dirty="0" err="1"/>
              <a:t>đoán</a:t>
            </a:r>
            <a:r>
              <a:rPr lang="en-US" dirty="0"/>
              <a:t> </a:t>
            </a:r>
            <a:r>
              <a:rPr lang="en-US" b="1" dirty="0" err="1"/>
              <a:t>Nhiễm</a:t>
            </a:r>
            <a:r>
              <a:rPr lang="en-US" b="1" dirty="0"/>
              <a:t> </a:t>
            </a:r>
            <a:r>
              <a:rPr lang="en-US" b="1" dirty="0" err="1"/>
              <a:t>trùng</a:t>
            </a:r>
            <a:r>
              <a:rPr lang="en-US" b="1" dirty="0"/>
              <a:t> </a:t>
            </a:r>
            <a:r>
              <a:rPr lang="en-US" b="1" dirty="0" err="1"/>
              <a:t>đường</a:t>
            </a:r>
            <a:r>
              <a:rPr lang="en-US" b="1" dirty="0"/>
              <a:t> </a:t>
            </a:r>
            <a:r>
              <a:rPr lang="en-US" b="1" dirty="0" err="1"/>
              <a:t>ruột</a:t>
            </a:r>
            <a:r>
              <a:rPr lang="en-US" dirty="0"/>
              <a:t>, </a:t>
            </a:r>
            <a:r>
              <a:rPr lang="en-US" dirty="0" err="1"/>
              <a:t>phân</a:t>
            </a:r>
            <a:r>
              <a:rPr lang="en-US" dirty="0"/>
              <a:t> </a:t>
            </a:r>
            <a:r>
              <a:rPr lang="en-US" dirty="0" err="1"/>
              <a:t>biệt</a:t>
            </a:r>
            <a:r>
              <a:rPr lang="en-US" dirty="0"/>
              <a:t> </a:t>
            </a:r>
            <a:r>
              <a:rPr lang="en-US" dirty="0" err="1"/>
              <a:t>Viêm</a:t>
            </a:r>
            <a:r>
              <a:rPr lang="en-US" dirty="0"/>
              <a:t> </a:t>
            </a:r>
            <a:r>
              <a:rPr lang="en-US" dirty="0" err="1"/>
              <a:t>ruột</a:t>
            </a:r>
            <a:r>
              <a:rPr lang="en-US" dirty="0"/>
              <a:t> </a:t>
            </a:r>
            <a:r>
              <a:rPr lang="en-US" dirty="0" err="1"/>
              <a:t>thừa</a:t>
            </a:r>
            <a:r>
              <a:rPr lang="en-US" dirty="0"/>
              <a:t> </a:t>
            </a:r>
          </a:p>
          <a:p>
            <a:pPr marL="457200" lvl="1" indent="0" algn="just">
              <a:lnSpc>
                <a:spcPct val="150000"/>
              </a:lnSpc>
              <a:buNone/>
            </a:pPr>
            <a:r>
              <a:rPr lang="en-US" dirty="0"/>
              <a:t>-&gt; </a:t>
            </a:r>
            <a:r>
              <a:rPr lang="en-US" dirty="0" err="1"/>
              <a:t>chuyển</a:t>
            </a:r>
            <a:r>
              <a:rPr lang="en-US" dirty="0"/>
              <a:t> </a:t>
            </a:r>
            <a:r>
              <a:rPr lang="en-US" b="1" dirty="0"/>
              <a:t>BV </a:t>
            </a:r>
            <a:r>
              <a:rPr lang="en-US" b="1" dirty="0" err="1"/>
              <a:t>Quốc</a:t>
            </a:r>
            <a:r>
              <a:rPr lang="en-US" b="1" dirty="0"/>
              <a:t> </a:t>
            </a:r>
            <a:r>
              <a:rPr lang="en-US" b="1" dirty="0" err="1"/>
              <a:t>tế</a:t>
            </a:r>
            <a:r>
              <a:rPr lang="en-US" b="1" dirty="0"/>
              <a:t> </a:t>
            </a:r>
            <a:r>
              <a:rPr lang="en-US" b="1" dirty="0" err="1"/>
              <a:t>Đồng</a:t>
            </a:r>
            <a:r>
              <a:rPr lang="en-US" b="1" dirty="0"/>
              <a:t> </a:t>
            </a:r>
            <a:r>
              <a:rPr lang="en-US" b="1" dirty="0" err="1"/>
              <a:t>Nai</a:t>
            </a:r>
            <a:endParaRPr lang="en-US" b="1" dirty="0"/>
          </a:p>
          <a:p>
            <a:pPr marL="0" indent="0" algn="just">
              <a:lnSpc>
                <a:spcPct val="150000"/>
              </a:lnSpc>
              <a:spcBef>
                <a:spcPts val="0"/>
              </a:spcBef>
              <a:buNone/>
            </a:pPr>
            <a:endParaRPr lang="en-US" sz="2400" dirty="0"/>
          </a:p>
        </p:txBody>
      </p:sp>
    </p:spTree>
    <p:extLst>
      <p:ext uri="{BB962C8B-B14F-4D97-AF65-F5344CB8AC3E}">
        <p14:creationId xmlns:p14="http://schemas.microsoft.com/office/powerpoint/2010/main" val="95512217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17506-58FC-C234-B10B-7D05F3A678C8}"/>
              </a:ext>
            </a:extLst>
          </p:cNvPr>
          <p:cNvSpPr>
            <a:spLocks noGrp="1"/>
          </p:cNvSpPr>
          <p:nvPr>
            <p:ph type="title"/>
          </p:nvPr>
        </p:nvSpPr>
        <p:spPr>
          <a:xfrm>
            <a:off x="1115360" y="64207"/>
            <a:ext cx="10515600" cy="1325563"/>
          </a:xfrm>
        </p:spPr>
        <p:txBody>
          <a:bodyPr/>
          <a:lstStyle/>
          <a:p>
            <a:r>
              <a:rPr lang="en-US" sz="4400" i="0" u="none" strike="noStrike" baseline="0" dirty="0" err="1">
                <a:solidFill>
                  <a:srgbClr val="000000"/>
                </a:solidFill>
              </a:rPr>
              <a:t>Thuốc</a:t>
            </a:r>
            <a:r>
              <a:rPr lang="en-US" sz="4400" i="0" u="none" strike="noStrike" baseline="0" dirty="0">
                <a:solidFill>
                  <a:srgbClr val="000000"/>
                </a:solidFill>
              </a:rPr>
              <a:t> </a:t>
            </a:r>
            <a:r>
              <a:rPr lang="en-US" sz="4400" i="0" u="none" strike="noStrike" baseline="0" dirty="0" err="1">
                <a:solidFill>
                  <a:srgbClr val="000000"/>
                </a:solidFill>
              </a:rPr>
              <a:t>chống</a:t>
            </a:r>
            <a:r>
              <a:rPr lang="en-US" sz="4400" i="0" u="none" strike="noStrike" baseline="0" dirty="0">
                <a:solidFill>
                  <a:srgbClr val="000000"/>
                </a:solidFill>
              </a:rPr>
              <a:t> </a:t>
            </a:r>
            <a:r>
              <a:rPr lang="en-US" sz="4400" i="0" u="none" strike="noStrike" baseline="0" dirty="0" err="1">
                <a:solidFill>
                  <a:srgbClr val="000000"/>
                </a:solidFill>
              </a:rPr>
              <a:t>đông</a:t>
            </a:r>
            <a:endParaRPr lang="en-US" dirty="0"/>
          </a:p>
        </p:txBody>
      </p:sp>
      <p:sp>
        <p:nvSpPr>
          <p:cNvPr id="3" name="Text Placeholder 2">
            <a:extLst>
              <a:ext uri="{FF2B5EF4-FFF2-40B4-BE49-F238E27FC236}">
                <a16:creationId xmlns:a16="http://schemas.microsoft.com/office/drawing/2014/main" id="{4B5A5A52-0C26-1C19-284B-299C5923E6E3}"/>
              </a:ext>
            </a:extLst>
          </p:cNvPr>
          <p:cNvSpPr>
            <a:spLocks noGrp="1"/>
          </p:cNvSpPr>
          <p:nvPr>
            <p:ph type="body" idx="1"/>
          </p:nvPr>
        </p:nvSpPr>
        <p:spPr>
          <a:xfrm>
            <a:off x="561040" y="1307534"/>
            <a:ext cx="5157787" cy="448262"/>
          </a:xfrm>
        </p:spPr>
        <p:txBody>
          <a:bodyPr/>
          <a:lstStyle/>
          <a:p>
            <a:r>
              <a:rPr lang="en-US" dirty="0" err="1"/>
              <a:t>Liều</a:t>
            </a:r>
            <a:r>
              <a:rPr lang="en-US" dirty="0"/>
              <a:t> </a:t>
            </a:r>
            <a:r>
              <a:rPr lang="en-US" dirty="0" err="1"/>
              <a:t>dự</a:t>
            </a:r>
            <a:r>
              <a:rPr lang="en-US" dirty="0"/>
              <a:t> </a:t>
            </a:r>
            <a:r>
              <a:rPr lang="en-US" dirty="0" err="1"/>
              <a:t>phòng</a:t>
            </a:r>
            <a:endParaRPr lang="en-US" dirty="0"/>
          </a:p>
        </p:txBody>
      </p:sp>
      <p:sp>
        <p:nvSpPr>
          <p:cNvPr id="4" name="Content Placeholder 3">
            <a:extLst>
              <a:ext uri="{FF2B5EF4-FFF2-40B4-BE49-F238E27FC236}">
                <a16:creationId xmlns:a16="http://schemas.microsoft.com/office/drawing/2014/main" id="{C2597525-9482-F711-12CB-DCA7FE738816}"/>
              </a:ext>
            </a:extLst>
          </p:cNvPr>
          <p:cNvSpPr>
            <a:spLocks noGrp="1"/>
          </p:cNvSpPr>
          <p:nvPr>
            <p:ph sz="half" idx="2"/>
          </p:nvPr>
        </p:nvSpPr>
        <p:spPr>
          <a:xfrm>
            <a:off x="561040" y="1852863"/>
            <a:ext cx="5712108" cy="4744602"/>
          </a:xfrm>
        </p:spPr>
        <p:txBody>
          <a:bodyPr>
            <a:normAutofit fontScale="47500" lnSpcReduction="20000"/>
          </a:bodyPr>
          <a:lstStyle/>
          <a:p>
            <a:pPr marL="0" indent="0" algn="just">
              <a:lnSpc>
                <a:spcPct val="150000"/>
              </a:lnSpc>
              <a:spcBef>
                <a:spcPts val="0"/>
              </a:spcBef>
              <a:buNone/>
            </a:pPr>
            <a:r>
              <a:rPr lang="vi-VN" sz="3300" b="0" i="0" u="none" strike="noStrike" baseline="0" dirty="0">
                <a:solidFill>
                  <a:srgbClr val="000000"/>
                </a:solidFill>
              </a:rPr>
              <a:t>MIS-C chưa có biến chứng tim mạch huyết khối</a:t>
            </a:r>
            <a:r>
              <a:rPr lang="en-US" sz="3300" b="0" i="0" u="none" strike="noStrike" baseline="0" dirty="0">
                <a:solidFill>
                  <a:srgbClr val="000000"/>
                </a:solidFill>
              </a:rPr>
              <a:t> VÀ </a:t>
            </a:r>
            <a:r>
              <a:rPr lang="en-US" sz="3300" b="0" i="0" u="none" strike="noStrike" baseline="0" dirty="0" err="1">
                <a:solidFill>
                  <a:srgbClr val="000000"/>
                </a:solidFill>
              </a:rPr>
              <a:t>kèm</a:t>
            </a:r>
            <a:r>
              <a:rPr lang="en-US" sz="3300" b="0" i="0" u="none" strike="noStrike" baseline="0" dirty="0">
                <a:solidFill>
                  <a:srgbClr val="000000"/>
                </a:solidFill>
              </a:rPr>
              <a:t> </a:t>
            </a:r>
            <a:r>
              <a:rPr lang="en-US" sz="3300" b="0" i="0" u="none" strike="noStrike" baseline="0" dirty="0" err="1">
                <a:solidFill>
                  <a:srgbClr val="000000"/>
                </a:solidFill>
              </a:rPr>
              <a:t>theo</a:t>
            </a:r>
            <a:r>
              <a:rPr lang="en-US" sz="3300" b="0" i="0" u="none" strike="noStrike" baseline="0" dirty="0">
                <a:solidFill>
                  <a:srgbClr val="000000"/>
                </a:solidFill>
              </a:rPr>
              <a:t> </a:t>
            </a:r>
            <a:r>
              <a:rPr lang="en-US" sz="3300" b="0" i="0" u="none" strike="noStrike" baseline="0" dirty="0" err="1">
                <a:solidFill>
                  <a:srgbClr val="000000"/>
                </a:solidFill>
              </a:rPr>
              <a:t>ít</a:t>
            </a:r>
            <a:r>
              <a:rPr lang="en-US" sz="3300" b="0" i="0" u="none" strike="noStrike" baseline="0" dirty="0">
                <a:solidFill>
                  <a:srgbClr val="000000"/>
                </a:solidFill>
              </a:rPr>
              <a:t> </a:t>
            </a:r>
            <a:r>
              <a:rPr lang="en-US" sz="3300" b="0" i="0" u="none" strike="noStrike" baseline="0" dirty="0" err="1">
                <a:solidFill>
                  <a:srgbClr val="000000"/>
                </a:solidFill>
              </a:rPr>
              <a:t>nhất</a:t>
            </a:r>
            <a:r>
              <a:rPr lang="en-US" sz="3300" b="0" i="0" u="none" strike="noStrike" baseline="0" dirty="0">
                <a:solidFill>
                  <a:srgbClr val="000000"/>
                </a:solidFill>
              </a:rPr>
              <a:t> 1 </a:t>
            </a:r>
            <a:r>
              <a:rPr lang="en-US" sz="3300" b="0" i="0" u="none" strike="noStrike" baseline="0" dirty="0" err="1">
                <a:solidFill>
                  <a:srgbClr val="000000"/>
                </a:solidFill>
              </a:rPr>
              <a:t>trong</a:t>
            </a:r>
            <a:r>
              <a:rPr lang="en-US" sz="3300" b="0" i="0" u="none" strike="noStrike" baseline="0" dirty="0">
                <a:solidFill>
                  <a:srgbClr val="000000"/>
                </a:solidFill>
              </a:rPr>
              <a:t> </a:t>
            </a:r>
            <a:r>
              <a:rPr lang="en-US" sz="3300" b="0" i="0" u="none" strike="noStrike" baseline="0" dirty="0" err="1">
                <a:solidFill>
                  <a:srgbClr val="000000"/>
                </a:solidFill>
              </a:rPr>
              <a:t>các</a:t>
            </a:r>
            <a:r>
              <a:rPr lang="en-US" sz="3300" b="0" i="0" u="none" strike="noStrike" baseline="0" dirty="0">
                <a:solidFill>
                  <a:srgbClr val="000000"/>
                </a:solidFill>
              </a:rPr>
              <a:t> </a:t>
            </a:r>
            <a:r>
              <a:rPr lang="en-US" sz="3300" b="0" i="0" u="none" strike="noStrike" baseline="0" dirty="0" err="1">
                <a:solidFill>
                  <a:srgbClr val="000000"/>
                </a:solidFill>
              </a:rPr>
              <a:t>yếu</a:t>
            </a:r>
            <a:r>
              <a:rPr lang="en-US" sz="3300" b="0" i="0" u="none" strike="noStrike" baseline="0" dirty="0">
                <a:solidFill>
                  <a:srgbClr val="000000"/>
                </a:solidFill>
              </a:rPr>
              <a:t> t</a:t>
            </a:r>
            <a:r>
              <a:rPr lang="vi-VN" sz="3300" b="0" i="0" u="none" strike="noStrike" baseline="0" dirty="0">
                <a:solidFill>
                  <a:srgbClr val="000000"/>
                </a:solidFill>
              </a:rPr>
              <a:t>ố nguy cơ dưới đây:</a:t>
            </a:r>
          </a:p>
          <a:p>
            <a:pPr algn="just">
              <a:lnSpc>
                <a:spcPct val="150000"/>
              </a:lnSpc>
              <a:spcBef>
                <a:spcPts val="0"/>
              </a:spcBef>
            </a:pPr>
            <a:r>
              <a:rPr lang="en-US" sz="3300" b="0" i="0" u="none" strike="noStrike" baseline="0" dirty="0" err="1">
                <a:solidFill>
                  <a:srgbClr val="000000"/>
                </a:solidFill>
              </a:rPr>
              <a:t>Điều</a:t>
            </a:r>
            <a:r>
              <a:rPr lang="en-US" sz="3300" b="0" i="0" u="none" strike="noStrike" baseline="0" dirty="0">
                <a:solidFill>
                  <a:srgbClr val="000000"/>
                </a:solidFill>
              </a:rPr>
              <a:t> </a:t>
            </a:r>
            <a:r>
              <a:rPr lang="en-US" sz="3300" b="0" i="0" u="none" strike="noStrike" baseline="0" dirty="0" err="1">
                <a:solidFill>
                  <a:srgbClr val="000000"/>
                </a:solidFill>
              </a:rPr>
              <a:t>trị</a:t>
            </a:r>
            <a:r>
              <a:rPr lang="en-US" sz="3300" b="0" i="0" u="none" strike="noStrike" baseline="0" dirty="0">
                <a:solidFill>
                  <a:srgbClr val="000000"/>
                </a:solidFill>
              </a:rPr>
              <a:t> </a:t>
            </a:r>
            <a:r>
              <a:rPr lang="en-US" sz="3300" b="0" i="0" u="none" strike="noStrike" baseline="0" dirty="0" err="1">
                <a:solidFill>
                  <a:srgbClr val="000000"/>
                </a:solidFill>
              </a:rPr>
              <a:t>tại</a:t>
            </a:r>
            <a:r>
              <a:rPr lang="en-US" sz="3300" b="0" i="0" u="none" strike="noStrike" baseline="0" dirty="0">
                <a:solidFill>
                  <a:srgbClr val="000000"/>
                </a:solidFill>
              </a:rPr>
              <a:t> ICU </a:t>
            </a:r>
            <a:r>
              <a:rPr lang="en-US" sz="3300" b="0" i="0" u="none" strike="noStrike" baseline="0" dirty="0" err="1">
                <a:solidFill>
                  <a:srgbClr val="000000"/>
                </a:solidFill>
              </a:rPr>
              <a:t>phải</a:t>
            </a:r>
            <a:r>
              <a:rPr lang="en-US" sz="3300" b="0" i="0" u="none" strike="noStrike" baseline="0" dirty="0">
                <a:solidFill>
                  <a:srgbClr val="000000"/>
                </a:solidFill>
              </a:rPr>
              <a:t> </a:t>
            </a:r>
            <a:r>
              <a:rPr lang="en-US" sz="3300" b="0" i="0" u="none" strike="noStrike" baseline="0" dirty="0" err="1">
                <a:solidFill>
                  <a:srgbClr val="000000"/>
                </a:solidFill>
              </a:rPr>
              <a:t>thở</a:t>
            </a:r>
            <a:r>
              <a:rPr lang="en-US" sz="3300" b="0" i="0" u="none" strike="noStrike" baseline="0" dirty="0">
                <a:solidFill>
                  <a:srgbClr val="000000"/>
                </a:solidFill>
              </a:rPr>
              <a:t> </a:t>
            </a:r>
            <a:r>
              <a:rPr lang="en-US" sz="3300" b="0" i="0" u="none" strike="noStrike" baseline="0" dirty="0" err="1">
                <a:solidFill>
                  <a:srgbClr val="000000"/>
                </a:solidFill>
              </a:rPr>
              <a:t>máy</a:t>
            </a:r>
            <a:r>
              <a:rPr lang="en-US" sz="3300" b="0" i="0" u="none" strike="noStrike" baseline="0" dirty="0">
                <a:solidFill>
                  <a:srgbClr val="000000"/>
                </a:solidFill>
              </a:rPr>
              <a:t> </a:t>
            </a:r>
            <a:r>
              <a:rPr lang="en-US" sz="3300" b="0" i="0" u="none" strike="noStrike" baseline="0" dirty="0" err="1">
                <a:solidFill>
                  <a:srgbClr val="000000"/>
                </a:solidFill>
              </a:rPr>
              <a:t>bất</a:t>
            </a:r>
            <a:r>
              <a:rPr lang="en-US" sz="3300" b="0" i="0" u="none" strike="noStrike" baseline="0" dirty="0">
                <a:solidFill>
                  <a:srgbClr val="000000"/>
                </a:solidFill>
              </a:rPr>
              <a:t> </a:t>
            </a:r>
            <a:r>
              <a:rPr lang="en-US" sz="3300" b="0" i="0" u="none" strike="noStrike" baseline="0" dirty="0" err="1">
                <a:solidFill>
                  <a:srgbClr val="000000"/>
                </a:solidFill>
              </a:rPr>
              <a:t>động</a:t>
            </a:r>
            <a:r>
              <a:rPr lang="en-US" sz="3300" b="0" i="0" u="none" strike="noStrike" baseline="0" dirty="0">
                <a:solidFill>
                  <a:srgbClr val="000000"/>
                </a:solidFill>
              </a:rPr>
              <a:t> </a:t>
            </a:r>
            <a:r>
              <a:rPr lang="en-US" sz="3300" b="0" i="0" u="none" strike="noStrike" baseline="0" dirty="0" err="1">
                <a:solidFill>
                  <a:srgbClr val="000000"/>
                </a:solidFill>
              </a:rPr>
              <a:t>kéo</a:t>
            </a:r>
            <a:r>
              <a:rPr lang="en-US" sz="3300" b="0" i="0" u="none" strike="noStrike" baseline="0" dirty="0">
                <a:solidFill>
                  <a:srgbClr val="000000"/>
                </a:solidFill>
              </a:rPr>
              <a:t> </a:t>
            </a:r>
            <a:r>
              <a:rPr lang="en-US" sz="3300" b="0" i="0" u="none" strike="noStrike" baseline="0" dirty="0" err="1">
                <a:solidFill>
                  <a:srgbClr val="000000"/>
                </a:solidFill>
              </a:rPr>
              <a:t>dài</a:t>
            </a:r>
            <a:r>
              <a:rPr lang="en-US" sz="3300" b="0" i="0" u="none" strike="noStrike" baseline="0" dirty="0">
                <a:solidFill>
                  <a:srgbClr val="000000"/>
                </a:solidFill>
              </a:rPr>
              <a:t>.</a:t>
            </a:r>
          </a:p>
          <a:p>
            <a:pPr algn="just">
              <a:lnSpc>
                <a:spcPct val="150000"/>
              </a:lnSpc>
              <a:spcBef>
                <a:spcPts val="0"/>
              </a:spcBef>
            </a:pPr>
            <a:r>
              <a:rPr lang="en-US" sz="3300" b="0" i="0" u="none" strike="noStrike" baseline="0" dirty="0" err="1">
                <a:solidFill>
                  <a:srgbClr val="000000"/>
                </a:solidFill>
              </a:rPr>
              <a:t>Có</a:t>
            </a:r>
            <a:r>
              <a:rPr lang="en-US" sz="3300" b="0" i="0" u="none" strike="noStrike" baseline="0" dirty="0">
                <a:solidFill>
                  <a:srgbClr val="000000"/>
                </a:solidFill>
              </a:rPr>
              <a:t> </a:t>
            </a:r>
            <a:r>
              <a:rPr lang="en-US" sz="3300" b="0" i="0" u="none" strike="noStrike" baseline="0" dirty="0" err="1">
                <a:solidFill>
                  <a:srgbClr val="000000"/>
                </a:solidFill>
              </a:rPr>
              <a:t>đường</a:t>
            </a:r>
            <a:r>
              <a:rPr lang="en-US" sz="3300" b="0" i="0" u="none" strike="noStrike" baseline="0" dirty="0">
                <a:solidFill>
                  <a:srgbClr val="000000"/>
                </a:solidFill>
              </a:rPr>
              <a:t> </a:t>
            </a:r>
            <a:r>
              <a:rPr lang="en-US" sz="3300" b="0" i="0" u="none" strike="noStrike" baseline="0" dirty="0" err="1">
                <a:solidFill>
                  <a:srgbClr val="000000"/>
                </a:solidFill>
              </a:rPr>
              <a:t>truyền</a:t>
            </a:r>
            <a:r>
              <a:rPr lang="en-US" sz="3300" b="0" i="0" u="none" strike="noStrike" baseline="0" dirty="0">
                <a:solidFill>
                  <a:srgbClr val="000000"/>
                </a:solidFill>
              </a:rPr>
              <a:t> </a:t>
            </a:r>
            <a:r>
              <a:rPr lang="en-US" sz="3300" b="0" i="0" u="none" strike="noStrike" baseline="0" dirty="0" err="1">
                <a:solidFill>
                  <a:srgbClr val="000000"/>
                </a:solidFill>
              </a:rPr>
              <a:t>trung</a:t>
            </a:r>
            <a:r>
              <a:rPr lang="en-US" sz="3300" b="0" i="0" u="none" strike="noStrike" baseline="0" dirty="0">
                <a:solidFill>
                  <a:srgbClr val="000000"/>
                </a:solidFill>
              </a:rPr>
              <a:t> </a:t>
            </a:r>
            <a:r>
              <a:rPr lang="en-US" sz="3300" b="0" i="0" u="none" strike="noStrike" baseline="0" dirty="0" err="1">
                <a:solidFill>
                  <a:srgbClr val="000000"/>
                </a:solidFill>
              </a:rPr>
              <a:t>tâm</a:t>
            </a:r>
            <a:r>
              <a:rPr lang="en-US" sz="3300" b="0" i="0" u="none" strike="noStrike" baseline="0" dirty="0">
                <a:solidFill>
                  <a:srgbClr val="000000"/>
                </a:solidFill>
              </a:rPr>
              <a:t> (catheter) </a:t>
            </a:r>
            <a:r>
              <a:rPr lang="en-US" sz="3300" b="0" i="0" u="none" strike="noStrike" baseline="0" dirty="0" err="1">
                <a:solidFill>
                  <a:srgbClr val="000000"/>
                </a:solidFill>
              </a:rPr>
              <a:t>hoặc</a:t>
            </a:r>
            <a:r>
              <a:rPr lang="en-US" sz="3300" b="0" i="0" u="none" strike="noStrike" baseline="0" dirty="0">
                <a:solidFill>
                  <a:srgbClr val="000000"/>
                </a:solidFill>
              </a:rPr>
              <a:t> longline.</a:t>
            </a:r>
          </a:p>
          <a:p>
            <a:pPr algn="just">
              <a:lnSpc>
                <a:spcPct val="150000"/>
              </a:lnSpc>
              <a:spcBef>
                <a:spcPts val="0"/>
              </a:spcBef>
            </a:pPr>
            <a:r>
              <a:rPr lang="vi-VN" sz="3300" b="0" i="0" u="none" strike="noStrike" baseline="0" dirty="0">
                <a:solidFill>
                  <a:srgbClr val="000000"/>
                </a:solidFill>
              </a:rPr>
              <a:t>D-dimer ≥ 5 lần giới hạn trên bình thường.</a:t>
            </a:r>
          </a:p>
          <a:p>
            <a:pPr algn="just">
              <a:lnSpc>
                <a:spcPct val="150000"/>
              </a:lnSpc>
              <a:spcBef>
                <a:spcPts val="0"/>
              </a:spcBef>
            </a:pPr>
            <a:r>
              <a:rPr lang="en-US" sz="3300" i="0" u="none" strike="noStrike" baseline="0" dirty="0" err="1">
                <a:solidFill>
                  <a:srgbClr val="FF0000"/>
                </a:solidFill>
              </a:rPr>
              <a:t>Béo</a:t>
            </a:r>
            <a:r>
              <a:rPr lang="en-US" sz="3300" i="0" u="none" strike="noStrike" baseline="0" dirty="0">
                <a:solidFill>
                  <a:srgbClr val="FF0000"/>
                </a:solidFill>
              </a:rPr>
              <a:t> </a:t>
            </a:r>
            <a:r>
              <a:rPr lang="en-US" sz="3300" i="0" u="none" strike="noStrike" baseline="0" dirty="0" err="1">
                <a:solidFill>
                  <a:srgbClr val="FF0000"/>
                </a:solidFill>
              </a:rPr>
              <a:t>phì</a:t>
            </a:r>
            <a:r>
              <a:rPr lang="en-US" sz="3300" i="0" u="none" strike="noStrike" baseline="0" dirty="0">
                <a:solidFill>
                  <a:srgbClr val="FF0000"/>
                </a:solidFill>
              </a:rPr>
              <a:t> (BMI &gt; 95th percentile).</a:t>
            </a:r>
          </a:p>
          <a:p>
            <a:pPr algn="just">
              <a:lnSpc>
                <a:spcPct val="150000"/>
              </a:lnSpc>
              <a:spcBef>
                <a:spcPts val="0"/>
              </a:spcBef>
            </a:pPr>
            <a:r>
              <a:rPr lang="en-US" sz="3300" b="0" i="0" u="none" strike="noStrike" baseline="0" dirty="0" err="1">
                <a:solidFill>
                  <a:srgbClr val="000000"/>
                </a:solidFill>
              </a:rPr>
              <a:t>Tiền</a:t>
            </a:r>
            <a:r>
              <a:rPr lang="en-US" sz="3300" b="0" i="0" u="none" strike="noStrike" baseline="0" dirty="0">
                <a:solidFill>
                  <a:srgbClr val="000000"/>
                </a:solidFill>
              </a:rPr>
              <a:t> </a:t>
            </a:r>
            <a:r>
              <a:rPr lang="en-US" sz="3300" b="0" i="0" u="none" strike="noStrike" baseline="0" dirty="0" err="1">
                <a:solidFill>
                  <a:srgbClr val="000000"/>
                </a:solidFill>
              </a:rPr>
              <a:t>sử</a:t>
            </a:r>
            <a:r>
              <a:rPr lang="en-US" sz="3300" b="0" i="0" u="none" strike="noStrike" baseline="0" dirty="0">
                <a:solidFill>
                  <a:srgbClr val="000000"/>
                </a:solidFill>
              </a:rPr>
              <a:t> </a:t>
            </a:r>
            <a:r>
              <a:rPr lang="en-US" sz="3300" b="0" i="0" u="none" strike="noStrike" baseline="0" dirty="0" err="1">
                <a:solidFill>
                  <a:srgbClr val="000000"/>
                </a:solidFill>
              </a:rPr>
              <a:t>gia</a:t>
            </a:r>
            <a:r>
              <a:rPr lang="en-US" sz="3300" b="0" i="0" u="none" strike="noStrike" baseline="0" dirty="0">
                <a:solidFill>
                  <a:srgbClr val="000000"/>
                </a:solidFill>
              </a:rPr>
              <a:t> </a:t>
            </a:r>
            <a:r>
              <a:rPr lang="en-US" sz="3300" b="0" i="0" u="none" strike="noStrike" baseline="0" dirty="0" err="1">
                <a:solidFill>
                  <a:srgbClr val="000000"/>
                </a:solidFill>
              </a:rPr>
              <a:t>đình</a:t>
            </a:r>
            <a:r>
              <a:rPr lang="en-US" sz="3300" b="0" i="0" u="none" strike="noStrike" baseline="0" dirty="0">
                <a:solidFill>
                  <a:srgbClr val="000000"/>
                </a:solidFill>
              </a:rPr>
              <a:t> </a:t>
            </a:r>
            <a:r>
              <a:rPr lang="en-US" sz="3300" b="0" i="0" u="none" strike="noStrike" baseline="0" dirty="0" err="1">
                <a:solidFill>
                  <a:srgbClr val="000000"/>
                </a:solidFill>
              </a:rPr>
              <a:t>có</a:t>
            </a:r>
            <a:r>
              <a:rPr lang="en-US" sz="3300" b="0" i="0" u="none" strike="noStrike" baseline="0" dirty="0">
                <a:solidFill>
                  <a:srgbClr val="000000"/>
                </a:solidFill>
              </a:rPr>
              <a:t> </a:t>
            </a:r>
            <a:r>
              <a:rPr lang="en-US" sz="3300" b="0" i="0" u="none" strike="noStrike" baseline="0" dirty="0" err="1">
                <a:solidFill>
                  <a:srgbClr val="000000"/>
                </a:solidFill>
              </a:rPr>
              <a:t>huyết</a:t>
            </a:r>
            <a:r>
              <a:rPr lang="en-US" sz="3300" b="0" i="0" u="none" strike="noStrike" baseline="0" dirty="0">
                <a:solidFill>
                  <a:srgbClr val="000000"/>
                </a:solidFill>
              </a:rPr>
              <a:t> </a:t>
            </a:r>
            <a:r>
              <a:rPr lang="en-US" sz="3300" b="0" i="0" u="none" strike="noStrike" baseline="0" dirty="0" err="1">
                <a:solidFill>
                  <a:srgbClr val="000000"/>
                </a:solidFill>
              </a:rPr>
              <a:t>khối</a:t>
            </a:r>
            <a:r>
              <a:rPr lang="en-US" sz="3300" b="0" i="0" u="none" strike="noStrike" baseline="0" dirty="0">
                <a:solidFill>
                  <a:srgbClr val="000000"/>
                </a:solidFill>
              </a:rPr>
              <a:t> </a:t>
            </a:r>
            <a:r>
              <a:rPr lang="en-US" sz="3300" b="0" i="0" u="none" strike="noStrike" baseline="0" dirty="0" err="1">
                <a:solidFill>
                  <a:srgbClr val="000000"/>
                </a:solidFill>
              </a:rPr>
              <a:t>tĩnh</a:t>
            </a:r>
            <a:r>
              <a:rPr lang="en-US" sz="3300" b="0" i="0" u="none" strike="noStrike" baseline="0" dirty="0">
                <a:solidFill>
                  <a:srgbClr val="000000"/>
                </a:solidFill>
              </a:rPr>
              <a:t> </a:t>
            </a:r>
            <a:r>
              <a:rPr lang="en-US" sz="3300" b="0" i="0" u="none" strike="noStrike" baseline="0" dirty="0" err="1">
                <a:solidFill>
                  <a:srgbClr val="000000"/>
                </a:solidFill>
              </a:rPr>
              <a:t>mạch</a:t>
            </a:r>
            <a:r>
              <a:rPr lang="en-US" sz="3300" b="0" i="0" u="none" strike="noStrike" baseline="0" dirty="0">
                <a:solidFill>
                  <a:srgbClr val="000000"/>
                </a:solidFill>
              </a:rPr>
              <a:t> </a:t>
            </a:r>
            <a:r>
              <a:rPr lang="en-US" sz="3300" b="0" i="0" u="none" strike="noStrike" baseline="0" dirty="0" err="1">
                <a:solidFill>
                  <a:srgbClr val="000000"/>
                </a:solidFill>
              </a:rPr>
              <a:t>độ</a:t>
            </a:r>
            <a:r>
              <a:rPr lang="en-US" sz="3300" b="0" i="0" u="none" strike="noStrike" baseline="0" dirty="0">
                <a:solidFill>
                  <a:srgbClr val="000000"/>
                </a:solidFill>
              </a:rPr>
              <a:t> I </a:t>
            </a:r>
            <a:r>
              <a:rPr lang="en-US" sz="3300" b="0" i="0" u="none" strike="noStrike" baseline="0" dirty="0" err="1">
                <a:solidFill>
                  <a:srgbClr val="000000"/>
                </a:solidFill>
              </a:rPr>
              <a:t>không</a:t>
            </a:r>
            <a:r>
              <a:rPr lang="en-US" sz="3300" b="0" i="0" u="none" strike="noStrike" baseline="0" dirty="0">
                <a:solidFill>
                  <a:srgbClr val="000000"/>
                </a:solidFill>
              </a:rPr>
              <a:t> </a:t>
            </a:r>
            <a:r>
              <a:rPr lang="en-US" sz="3300" b="0" i="0" u="none" strike="noStrike" baseline="0" dirty="0" err="1">
                <a:solidFill>
                  <a:srgbClr val="000000"/>
                </a:solidFill>
              </a:rPr>
              <a:t>rõ</a:t>
            </a:r>
            <a:r>
              <a:rPr lang="en-US" sz="3300" b="0" i="0" u="none" strike="noStrike" baseline="0" dirty="0">
                <a:solidFill>
                  <a:srgbClr val="000000"/>
                </a:solidFill>
              </a:rPr>
              <a:t> </a:t>
            </a:r>
            <a:r>
              <a:rPr lang="en-US" sz="3300" b="0" i="0" u="none" strike="noStrike" baseline="0" dirty="0" err="1">
                <a:solidFill>
                  <a:srgbClr val="000000"/>
                </a:solidFill>
              </a:rPr>
              <a:t>nguyên</a:t>
            </a:r>
            <a:r>
              <a:rPr lang="en-US" sz="3300" b="0" i="0" u="none" strike="noStrike" baseline="0" dirty="0">
                <a:solidFill>
                  <a:srgbClr val="000000"/>
                </a:solidFill>
              </a:rPr>
              <a:t> </a:t>
            </a:r>
            <a:r>
              <a:rPr lang="en-US" sz="3300" b="0" i="0" u="none" strike="noStrike" baseline="0" dirty="0" err="1">
                <a:solidFill>
                  <a:srgbClr val="000000"/>
                </a:solidFill>
              </a:rPr>
              <a:t>nhân</a:t>
            </a:r>
            <a:r>
              <a:rPr lang="en-US" sz="3300" b="0" i="0" u="none" strike="noStrike" baseline="0" dirty="0">
                <a:solidFill>
                  <a:srgbClr val="000000"/>
                </a:solidFill>
              </a:rPr>
              <a:t>.</a:t>
            </a:r>
          </a:p>
          <a:p>
            <a:pPr algn="just">
              <a:lnSpc>
                <a:spcPct val="150000"/>
              </a:lnSpc>
              <a:spcBef>
                <a:spcPts val="0"/>
              </a:spcBef>
            </a:pPr>
            <a:r>
              <a:rPr lang="en-US" sz="3300" b="0" i="0" u="none" strike="noStrike" baseline="0" dirty="0" err="1">
                <a:solidFill>
                  <a:srgbClr val="000000"/>
                </a:solidFill>
              </a:rPr>
              <a:t>Tiền</a:t>
            </a:r>
            <a:r>
              <a:rPr lang="en-US" sz="3300" b="0" i="0" u="none" strike="noStrike" baseline="0" dirty="0">
                <a:solidFill>
                  <a:srgbClr val="000000"/>
                </a:solidFill>
              </a:rPr>
              <a:t> </a:t>
            </a:r>
            <a:r>
              <a:rPr lang="en-US" sz="3300" b="0" i="0" u="none" strike="noStrike" baseline="0" dirty="0" err="1">
                <a:solidFill>
                  <a:srgbClr val="000000"/>
                </a:solidFill>
              </a:rPr>
              <a:t>sử</a:t>
            </a:r>
            <a:r>
              <a:rPr lang="en-US" sz="3300" b="0" i="0" u="none" strike="noStrike" baseline="0" dirty="0">
                <a:solidFill>
                  <a:srgbClr val="000000"/>
                </a:solidFill>
              </a:rPr>
              <a:t> </a:t>
            </a:r>
            <a:r>
              <a:rPr lang="en-US" sz="3300" b="0" i="0" u="none" strike="noStrike" baseline="0" dirty="0" err="1">
                <a:solidFill>
                  <a:srgbClr val="000000"/>
                </a:solidFill>
              </a:rPr>
              <a:t>bản</a:t>
            </a:r>
            <a:r>
              <a:rPr lang="en-US" sz="3300" b="0" i="0" u="none" strike="noStrike" baseline="0" dirty="0">
                <a:solidFill>
                  <a:srgbClr val="000000"/>
                </a:solidFill>
              </a:rPr>
              <a:t> </a:t>
            </a:r>
            <a:r>
              <a:rPr lang="en-US" sz="3300" b="0" i="0" u="none" strike="noStrike" baseline="0" dirty="0" err="1">
                <a:solidFill>
                  <a:srgbClr val="000000"/>
                </a:solidFill>
              </a:rPr>
              <a:t>thân</a:t>
            </a:r>
            <a:r>
              <a:rPr lang="en-US" sz="3300" b="0" i="0" u="none" strike="noStrike" baseline="0" dirty="0">
                <a:solidFill>
                  <a:srgbClr val="000000"/>
                </a:solidFill>
              </a:rPr>
              <a:t> </a:t>
            </a:r>
            <a:r>
              <a:rPr lang="en-US" sz="3300" b="0" i="0" u="none" strike="noStrike" baseline="0" dirty="0" err="1">
                <a:solidFill>
                  <a:srgbClr val="000000"/>
                </a:solidFill>
              </a:rPr>
              <a:t>huyết</a:t>
            </a:r>
            <a:r>
              <a:rPr lang="en-US" sz="3300" b="0" i="0" u="none" strike="noStrike" baseline="0" dirty="0">
                <a:solidFill>
                  <a:srgbClr val="000000"/>
                </a:solidFill>
              </a:rPr>
              <a:t> </a:t>
            </a:r>
            <a:r>
              <a:rPr lang="en-US" sz="3300" b="0" i="0" u="none" strike="noStrike" baseline="0" dirty="0" err="1">
                <a:solidFill>
                  <a:srgbClr val="000000"/>
                </a:solidFill>
              </a:rPr>
              <a:t>khối</a:t>
            </a:r>
            <a:r>
              <a:rPr lang="en-US" sz="3300" b="0" i="0" u="none" strike="noStrike" baseline="0" dirty="0">
                <a:solidFill>
                  <a:srgbClr val="000000"/>
                </a:solidFill>
              </a:rPr>
              <a:t> </a:t>
            </a:r>
            <a:r>
              <a:rPr lang="en-US" sz="3300" b="0" i="0" u="none" strike="noStrike" baseline="0" dirty="0" err="1">
                <a:solidFill>
                  <a:srgbClr val="000000"/>
                </a:solidFill>
              </a:rPr>
              <a:t>hoặc</a:t>
            </a:r>
            <a:r>
              <a:rPr lang="en-US" sz="3300" b="0" i="0" u="none" strike="noStrike" baseline="0" dirty="0">
                <a:solidFill>
                  <a:srgbClr val="000000"/>
                </a:solidFill>
              </a:rPr>
              <a:t> </a:t>
            </a:r>
            <a:r>
              <a:rPr lang="en-US" sz="3300" b="0" i="0" u="none" strike="noStrike" baseline="0" dirty="0" err="1">
                <a:solidFill>
                  <a:srgbClr val="000000"/>
                </a:solidFill>
              </a:rPr>
              <a:t>suy</a:t>
            </a:r>
            <a:r>
              <a:rPr lang="en-US" sz="3300" b="0" i="0" u="none" strike="noStrike" baseline="0" dirty="0">
                <a:solidFill>
                  <a:srgbClr val="000000"/>
                </a:solidFill>
              </a:rPr>
              <a:t> </a:t>
            </a:r>
            <a:r>
              <a:rPr lang="en-US" sz="3300" b="0" i="0" u="none" strike="noStrike" baseline="0" dirty="0" err="1">
                <a:solidFill>
                  <a:srgbClr val="000000"/>
                </a:solidFill>
              </a:rPr>
              <a:t>giảm</a:t>
            </a:r>
            <a:r>
              <a:rPr lang="en-US" sz="3300" b="0" i="0" u="none" strike="noStrike" baseline="0" dirty="0">
                <a:solidFill>
                  <a:srgbClr val="000000"/>
                </a:solidFill>
              </a:rPr>
              <a:t> </a:t>
            </a:r>
            <a:r>
              <a:rPr lang="en-US" sz="3300" b="0" i="0" u="none" strike="noStrike" baseline="0" dirty="0" err="1">
                <a:solidFill>
                  <a:srgbClr val="000000"/>
                </a:solidFill>
              </a:rPr>
              <a:t>miễn</a:t>
            </a:r>
            <a:r>
              <a:rPr lang="en-US" sz="3300" b="0" i="0" u="none" strike="noStrike" baseline="0" dirty="0">
                <a:solidFill>
                  <a:srgbClr val="000000"/>
                </a:solidFill>
              </a:rPr>
              <a:t> </a:t>
            </a:r>
            <a:r>
              <a:rPr lang="en-US" sz="3300" b="0" i="0" u="none" strike="noStrike" baseline="0" dirty="0" err="1">
                <a:solidFill>
                  <a:srgbClr val="000000"/>
                </a:solidFill>
              </a:rPr>
              <a:t>dịch</a:t>
            </a:r>
            <a:r>
              <a:rPr lang="en-US" sz="3300" b="0" i="0" u="none" strike="noStrike" baseline="0" dirty="0">
                <a:solidFill>
                  <a:srgbClr val="000000"/>
                </a:solidFill>
              </a:rPr>
              <a:t>.</a:t>
            </a:r>
          </a:p>
          <a:p>
            <a:pPr algn="just">
              <a:lnSpc>
                <a:spcPct val="150000"/>
              </a:lnSpc>
              <a:spcBef>
                <a:spcPts val="0"/>
              </a:spcBef>
            </a:pPr>
            <a:r>
              <a:rPr lang="vi-VN" sz="3300" b="0" i="0" u="none" strike="noStrike" baseline="0" dirty="0">
                <a:solidFill>
                  <a:srgbClr val="000000"/>
                </a:solidFill>
              </a:rPr>
              <a:t>Bệnh ác tính hoạt động, hội chứng thận hư, viêm tiềm tàng hoặc hoạt</a:t>
            </a:r>
            <a:r>
              <a:rPr lang="en-US" sz="3300" b="0" i="0" u="none" strike="noStrike" baseline="0" dirty="0">
                <a:solidFill>
                  <a:srgbClr val="000000"/>
                </a:solidFill>
              </a:rPr>
              <a:t> </a:t>
            </a:r>
            <a:r>
              <a:rPr lang="vi-VN" sz="3300" b="0" i="0" u="none" strike="noStrike" baseline="0" dirty="0">
                <a:solidFill>
                  <a:srgbClr val="000000"/>
                </a:solidFill>
              </a:rPr>
              <a:t>động, biến cố tắc mạch trên người bệnh huyết sắc tố S.</a:t>
            </a:r>
            <a:endParaRPr lang="en-US" sz="3300" b="0" i="0" u="none" strike="noStrike" baseline="0" dirty="0">
              <a:solidFill>
                <a:srgbClr val="000000"/>
              </a:solidFill>
            </a:endParaRPr>
          </a:p>
          <a:p>
            <a:pPr algn="just">
              <a:lnSpc>
                <a:spcPct val="150000"/>
              </a:lnSpc>
              <a:spcBef>
                <a:spcPts val="0"/>
              </a:spcBef>
            </a:pPr>
            <a:r>
              <a:rPr lang="en-US" sz="3300" b="0" i="0" u="none" strike="noStrike" baseline="0" dirty="0" err="1">
                <a:solidFill>
                  <a:srgbClr val="000000"/>
                </a:solidFill>
              </a:rPr>
              <a:t>Bệnh</a:t>
            </a:r>
            <a:r>
              <a:rPr lang="en-US" sz="3300" b="0" i="0" u="none" strike="noStrike" baseline="0" dirty="0">
                <a:solidFill>
                  <a:srgbClr val="000000"/>
                </a:solidFill>
              </a:rPr>
              <a:t> </a:t>
            </a:r>
            <a:r>
              <a:rPr lang="en-US" sz="3300" b="0" i="0" u="none" strike="noStrike" baseline="0" dirty="0" err="1">
                <a:solidFill>
                  <a:srgbClr val="000000"/>
                </a:solidFill>
              </a:rPr>
              <a:t>tim</a:t>
            </a:r>
            <a:r>
              <a:rPr lang="en-US" sz="3300" b="0" i="0" u="none" strike="noStrike" baseline="0" dirty="0">
                <a:solidFill>
                  <a:srgbClr val="000000"/>
                </a:solidFill>
              </a:rPr>
              <a:t> </a:t>
            </a:r>
            <a:r>
              <a:rPr lang="en-US" sz="3300" b="0" i="0" u="none" strike="noStrike" baseline="0" dirty="0" err="1">
                <a:solidFill>
                  <a:srgbClr val="000000"/>
                </a:solidFill>
              </a:rPr>
              <a:t>bẩm</a:t>
            </a:r>
            <a:r>
              <a:rPr lang="en-US" sz="3300" b="0" i="0" u="none" strike="noStrike" baseline="0" dirty="0">
                <a:solidFill>
                  <a:srgbClr val="000000"/>
                </a:solidFill>
              </a:rPr>
              <a:t> </a:t>
            </a:r>
            <a:r>
              <a:rPr lang="en-US" sz="3300" b="0" i="0" u="none" strike="noStrike" baseline="0" dirty="0" err="1">
                <a:solidFill>
                  <a:srgbClr val="000000"/>
                </a:solidFill>
              </a:rPr>
              <a:t>sinh</a:t>
            </a:r>
            <a:r>
              <a:rPr lang="en-US" sz="3300" b="0" i="0" u="none" strike="noStrike" baseline="0" dirty="0">
                <a:solidFill>
                  <a:srgbClr val="000000"/>
                </a:solidFill>
              </a:rPr>
              <a:t> </a:t>
            </a:r>
            <a:r>
              <a:rPr lang="en-US" sz="3300" b="0" i="0" u="none" strike="noStrike" baseline="0" dirty="0" err="1">
                <a:solidFill>
                  <a:srgbClr val="000000"/>
                </a:solidFill>
              </a:rPr>
              <a:t>hoặc</a:t>
            </a:r>
            <a:r>
              <a:rPr lang="en-US" sz="3300" b="0" i="0" u="none" strike="noStrike" baseline="0" dirty="0">
                <a:solidFill>
                  <a:srgbClr val="000000"/>
                </a:solidFill>
              </a:rPr>
              <a:t> </a:t>
            </a:r>
            <a:r>
              <a:rPr lang="en-US" sz="3300" b="0" i="0" u="none" strike="noStrike" baseline="0" dirty="0" err="1">
                <a:solidFill>
                  <a:srgbClr val="000000"/>
                </a:solidFill>
              </a:rPr>
              <a:t>mắc</a:t>
            </a:r>
            <a:r>
              <a:rPr lang="en-US" sz="3300" b="0" i="0" u="none" strike="noStrike" baseline="0" dirty="0">
                <a:solidFill>
                  <a:srgbClr val="000000"/>
                </a:solidFill>
              </a:rPr>
              <a:t> </a:t>
            </a:r>
            <a:r>
              <a:rPr lang="en-US" sz="3300" b="0" i="0" u="none" strike="noStrike" baseline="0" dirty="0" err="1">
                <a:solidFill>
                  <a:srgbClr val="000000"/>
                </a:solidFill>
              </a:rPr>
              <a:t>phải</a:t>
            </a:r>
            <a:r>
              <a:rPr lang="en-US" sz="3300" b="0" i="0" u="none" strike="noStrike" baseline="0" dirty="0">
                <a:solidFill>
                  <a:srgbClr val="000000"/>
                </a:solidFill>
              </a:rPr>
              <a:t> </a:t>
            </a:r>
            <a:r>
              <a:rPr lang="en-US" sz="3300" b="0" i="0" u="none" strike="noStrike" baseline="0" dirty="0" err="1">
                <a:solidFill>
                  <a:srgbClr val="000000"/>
                </a:solidFill>
              </a:rPr>
              <a:t>có</a:t>
            </a:r>
            <a:r>
              <a:rPr lang="en-US" sz="3300" b="0" i="0" u="none" strike="noStrike" baseline="0" dirty="0">
                <a:solidFill>
                  <a:srgbClr val="000000"/>
                </a:solidFill>
              </a:rPr>
              <a:t> ứ </a:t>
            </a:r>
            <a:r>
              <a:rPr lang="en-US" sz="3300" b="0" i="0" u="none" strike="noStrike" baseline="0" dirty="0" err="1">
                <a:solidFill>
                  <a:srgbClr val="000000"/>
                </a:solidFill>
              </a:rPr>
              <a:t>máu</a:t>
            </a:r>
            <a:r>
              <a:rPr lang="en-US" sz="3300" b="0" i="0" u="none" strike="noStrike" baseline="0" dirty="0">
                <a:solidFill>
                  <a:srgbClr val="000000"/>
                </a:solidFill>
              </a:rPr>
              <a:t> </a:t>
            </a:r>
            <a:r>
              <a:rPr lang="en-US" sz="3300" b="0" i="0" u="none" strike="noStrike" baseline="0" dirty="0" err="1">
                <a:solidFill>
                  <a:srgbClr val="000000"/>
                </a:solidFill>
              </a:rPr>
              <a:t>tĩnh</a:t>
            </a:r>
            <a:r>
              <a:rPr lang="en-US" sz="3300" b="0" i="0" u="none" strike="noStrike" baseline="0" dirty="0">
                <a:solidFill>
                  <a:srgbClr val="000000"/>
                </a:solidFill>
              </a:rPr>
              <a:t> </a:t>
            </a:r>
            <a:r>
              <a:rPr lang="en-US" sz="3300" b="0" i="0" u="none" strike="noStrike" baseline="0" dirty="0" err="1">
                <a:solidFill>
                  <a:srgbClr val="000000"/>
                </a:solidFill>
              </a:rPr>
              <a:t>mạch</a:t>
            </a:r>
            <a:endParaRPr lang="en-US" sz="3300" b="0" i="0" u="none" strike="noStrike" baseline="0" dirty="0">
              <a:solidFill>
                <a:srgbClr val="000000"/>
              </a:solidFill>
            </a:endParaRPr>
          </a:p>
          <a:p>
            <a:pPr algn="just">
              <a:lnSpc>
                <a:spcPct val="150000"/>
              </a:lnSpc>
              <a:spcBef>
                <a:spcPts val="0"/>
              </a:spcBef>
            </a:pPr>
            <a:r>
              <a:rPr lang="en-US" sz="3300" b="0" i="0" u="none" strike="noStrike" baseline="0" dirty="0" err="1">
                <a:solidFill>
                  <a:srgbClr val="000000"/>
                </a:solidFill>
              </a:rPr>
              <a:t>Rối</a:t>
            </a:r>
            <a:r>
              <a:rPr lang="en-US" sz="3300" b="0" i="0" u="none" strike="noStrike" baseline="0" dirty="0">
                <a:solidFill>
                  <a:srgbClr val="000000"/>
                </a:solidFill>
              </a:rPr>
              <a:t> </a:t>
            </a:r>
            <a:r>
              <a:rPr lang="en-US" sz="3300" b="0" i="0" u="none" strike="noStrike" baseline="0" dirty="0" err="1">
                <a:solidFill>
                  <a:srgbClr val="000000"/>
                </a:solidFill>
              </a:rPr>
              <a:t>loạn</a:t>
            </a:r>
            <a:r>
              <a:rPr lang="en-US" sz="3300" b="0" i="0" u="none" strike="noStrike" baseline="0" dirty="0">
                <a:solidFill>
                  <a:srgbClr val="000000"/>
                </a:solidFill>
              </a:rPr>
              <a:t> </a:t>
            </a:r>
            <a:r>
              <a:rPr lang="en-US" sz="3300" b="0" i="0" u="none" strike="noStrike" baseline="0" dirty="0" err="1">
                <a:solidFill>
                  <a:srgbClr val="000000"/>
                </a:solidFill>
              </a:rPr>
              <a:t>nhịp</a:t>
            </a:r>
            <a:r>
              <a:rPr lang="en-US" sz="3300" b="0" i="0" u="none" strike="noStrike" baseline="0" dirty="0">
                <a:solidFill>
                  <a:srgbClr val="000000"/>
                </a:solidFill>
              </a:rPr>
              <a:t> </a:t>
            </a:r>
            <a:r>
              <a:rPr lang="en-US" sz="3300" b="0" i="0" u="none" strike="noStrike" baseline="0" dirty="0" err="1">
                <a:solidFill>
                  <a:srgbClr val="000000"/>
                </a:solidFill>
              </a:rPr>
              <a:t>tim</a:t>
            </a:r>
            <a:endParaRPr lang="en-US" sz="3300" dirty="0"/>
          </a:p>
          <a:p>
            <a:pPr algn="just">
              <a:lnSpc>
                <a:spcPct val="150000"/>
              </a:lnSpc>
              <a:spcBef>
                <a:spcPts val="0"/>
              </a:spcBef>
            </a:pPr>
            <a:endParaRPr lang="en-US" sz="3300" dirty="0"/>
          </a:p>
          <a:p>
            <a:pPr algn="just">
              <a:lnSpc>
                <a:spcPct val="150000"/>
              </a:lnSpc>
              <a:spcBef>
                <a:spcPts val="0"/>
              </a:spcBef>
            </a:pPr>
            <a:endParaRPr lang="en-US" dirty="0"/>
          </a:p>
        </p:txBody>
      </p:sp>
      <p:sp>
        <p:nvSpPr>
          <p:cNvPr id="5" name="Text Placeholder 4">
            <a:extLst>
              <a:ext uri="{FF2B5EF4-FFF2-40B4-BE49-F238E27FC236}">
                <a16:creationId xmlns:a16="http://schemas.microsoft.com/office/drawing/2014/main" id="{AB99391F-36F2-86DF-6286-6B4BA1B1965A}"/>
              </a:ext>
            </a:extLst>
          </p:cNvPr>
          <p:cNvSpPr>
            <a:spLocks noGrp="1"/>
          </p:cNvSpPr>
          <p:nvPr>
            <p:ph type="body" sz="quarter" idx="3"/>
          </p:nvPr>
        </p:nvSpPr>
        <p:spPr>
          <a:xfrm>
            <a:off x="6851737" y="1307534"/>
            <a:ext cx="5183188" cy="448262"/>
          </a:xfrm>
        </p:spPr>
        <p:txBody>
          <a:bodyPr/>
          <a:lstStyle/>
          <a:p>
            <a:r>
              <a:rPr lang="en-US" dirty="0" err="1"/>
              <a:t>Liều</a:t>
            </a:r>
            <a:r>
              <a:rPr lang="en-US" dirty="0"/>
              <a:t> </a:t>
            </a:r>
            <a:r>
              <a:rPr lang="en-US" dirty="0" err="1"/>
              <a:t>điều</a:t>
            </a:r>
            <a:r>
              <a:rPr lang="en-US" dirty="0"/>
              <a:t> </a:t>
            </a:r>
            <a:r>
              <a:rPr lang="en-US" dirty="0" err="1"/>
              <a:t>trị</a:t>
            </a:r>
            <a:endParaRPr lang="en-US" dirty="0"/>
          </a:p>
        </p:txBody>
      </p:sp>
      <p:sp>
        <p:nvSpPr>
          <p:cNvPr id="6" name="Content Placeholder 5">
            <a:extLst>
              <a:ext uri="{FF2B5EF4-FFF2-40B4-BE49-F238E27FC236}">
                <a16:creationId xmlns:a16="http://schemas.microsoft.com/office/drawing/2014/main" id="{2049C820-5BBD-BADB-6768-A72CCBCF6123}"/>
              </a:ext>
            </a:extLst>
          </p:cNvPr>
          <p:cNvSpPr>
            <a:spLocks noGrp="1"/>
          </p:cNvSpPr>
          <p:nvPr>
            <p:ph sz="quarter" idx="4"/>
          </p:nvPr>
        </p:nvSpPr>
        <p:spPr>
          <a:xfrm>
            <a:off x="6668504" y="1852863"/>
            <a:ext cx="5046678" cy="1756611"/>
          </a:xfrm>
        </p:spPr>
        <p:txBody>
          <a:bodyPr anchor="ctr">
            <a:normAutofit fontScale="47500" lnSpcReduction="20000"/>
          </a:bodyPr>
          <a:lstStyle/>
          <a:p>
            <a:pPr marL="0" indent="0" algn="just">
              <a:lnSpc>
                <a:spcPct val="150000"/>
              </a:lnSpc>
              <a:spcBef>
                <a:spcPts val="0"/>
              </a:spcBef>
              <a:buNone/>
            </a:pPr>
            <a:r>
              <a:rPr lang="en-US" sz="3600" b="0" i="0" u="none" strike="noStrike" baseline="0" dirty="0"/>
              <a:t>MIS-C </a:t>
            </a:r>
            <a:r>
              <a:rPr lang="en-US" sz="3600" b="0" i="0" u="none" strike="noStrike" baseline="0" dirty="0" err="1"/>
              <a:t>kèm</a:t>
            </a:r>
            <a:r>
              <a:rPr lang="en-US" sz="3600" b="0" i="0" u="none" strike="noStrike" baseline="0" dirty="0"/>
              <a:t> </a:t>
            </a:r>
            <a:r>
              <a:rPr lang="en-US" sz="3600" b="0" i="0" u="none" strike="noStrike" baseline="0" dirty="0" err="1"/>
              <a:t>ít</a:t>
            </a:r>
            <a:r>
              <a:rPr lang="en-US" sz="3600" b="0" i="0" u="none" strike="noStrike" baseline="0" dirty="0"/>
              <a:t> </a:t>
            </a:r>
            <a:r>
              <a:rPr lang="en-US" sz="3600" b="0" i="0" u="none" strike="noStrike" baseline="0" dirty="0" err="1"/>
              <a:t>nhất</a:t>
            </a:r>
            <a:r>
              <a:rPr lang="en-US" sz="3600" b="0" i="0" u="none" strike="noStrike" baseline="0" dirty="0"/>
              <a:t> 1 </a:t>
            </a:r>
            <a:r>
              <a:rPr lang="en-US" sz="3600" b="0" i="0" u="none" strike="noStrike" baseline="0" dirty="0" err="1"/>
              <a:t>trong</a:t>
            </a:r>
            <a:r>
              <a:rPr lang="en-US" sz="3600" b="0" i="0" u="none" strike="noStrike" baseline="0" dirty="0"/>
              <a:t> </a:t>
            </a:r>
            <a:r>
              <a:rPr lang="en-US" sz="3600" b="0" i="0" u="none" strike="noStrike" baseline="0" dirty="0" err="1"/>
              <a:t>các</a:t>
            </a:r>
            <a:r>
              <a:rPr lang="en-US" sz="3600" b="0" i="0" u="none" strike="noStrike" baseline="0" dirty="0"/>
              <a:t> </a:t>
            </a:r>
            <a:r>
              <a:rPr lang="en-US" sz="3600" b="0" i="0" u="none" strike="noStrike" baseline="0" dirty="0" err="1"/>
              <a:t>dấu</a:t>
            </a:r>
            <a:r>
              <a:rPr lang="en-US" sz="3600" b="0" i="0" u="none" strike="noStrike" baseline="0" dirty="0"/>
              <a:t> </a:t>
            </a:r>
            <a:r>
              <a:rPr lang="en-US" sz="3600" b="0" i="0" u="none" strike="noStrike" baseline="0" dirty="0" err="1"/>
              <a:t>hiệu</a:t>
            </a:r>
            <a:endParaRPr lang="en-US" sz="3600" b="0" i="0" u="none" strike="noStrike" baseline="0" dirty="0"/>
          </a:p>
          <a:p>
            <a:pPr algn="just">
              <a:lnSpc>
                <a:spcPct val="150000"/>
              </a:lnSpc>
              <a:spcBef>
                <a:spcPts val="0"/>
              </a:spcBef>
            </a:pPr>
            <a:r>
              <a:rPr lang="en-US" sz="3600" b="0" i="0" u="none" strike="noStrike" baseline="0" dirty="0" err="1"/>
              <a:t>Có</a:t>
            </a:r>
            <a:r>
              <a:rPr lang="en-US" sz="3600" b="0" i="0" u="none" strike="noStrike" baseline="0" dirty="0"/>
              <a:t> </a:t>
            </a:r>
            <a:r>
              <a:rPr lang="en-US" sz="3600" b="0" i="0" u="none" strike="noStrike" baseline="0" dirty="0" err="1"/>
              <a:t>bằng</a:t>
            </a:r>
            <a:r>
              <a:rPr lang="en-US" sz="3600" b="0" i="0" u="none" strike="noStrike" baseline="0" dirty="0"/>
              <a:t> </a:t>
            </a:r>
            <a:r>
              <a:rPr lang="en-US" sz="3600" b="0" i="0" u="none" strike="noStrike" baseline="0" dirty="0" err="1"/>
              <a:t>chứng</a:t>
            </a:r>
            <a:r>
              <a:rPr lang="en-US" sz="3600" b="0" i="0" u="none" strike="noStrike" baseline="0" dirty="0"/>
              <a:t> </a:t>
            </a:r>
            <a:r>
              <a:rPr lang="en-US" sz="3600" b="0" i="0" u="none" strike="noStrike" baseline="0" dirty="0" err="1"/>
              <a:t>huyết</a:t>
            </a:r>
            <a:r>
              <a:rPr lang="en-US" sz="3600" b="0" i="0" u="none" strike="noStrike" baseline="0" dirty="0"/>
              <a:t> </a:t>
            </a:r>
            <a:r>
              <a:rPr lang="en-US" sz="3600" b="0" i="0" u="none" strike="noStrike" baseline="0" dirty="0" err="1"/>
              <a:t>khối</a:t>
            </a:r>
            <a:r>
              <a:rPr lang="en-US" sz="3600" b="0" i="0" u="none" strike="noStrike" baseline="0" dirty="0"/>
              <a:t>.</a:t>
            </a:r>
          </a:p>
          <a:p>
            <a:pPr algn="just">
              <a:lnSpc>
                <a:spcPct val="150000"/>
              </a:lnSpc>
              <a:spcBef>
                <a:spcPts val="0"/>
              </a:spcBef>
            </a:pPr>
            <a:r>
              <a:rPr lang="en-US" sz="3600" b="0" i="0" u="none" strike="noStrike" baseline="0" dirty="0" err="1"/>
              <a:t>Rối</a:t>
            </a:r>
            <a:r>
              <a:rPr lang="en-US" sz="3600" b="0" i="0" u="none" strike="noStrike" baseline="0" dirty="0"/>
              <a:t> </a:t>
            </a:r>
            <a:r>
              <a:rPr lang="en-US" sz="3600" b="0" i="0" u="none" strike="noStrike" baseline="0" dirty="0" err="1"/>
              <a:t>loạn</a:t>
            </a:r>
            <a:r>
              <a:rPr lang="en-US" sz="3600" b="0" i="0" u="none" strike="noStrike" baseline="0" dirty="0"/>
              <a:t> </a:t>
            </a:r>
            <a:r>
              <a:rPr lang="en-US" sz="3600" b="0" i="0" u="none" strike="noStrike" baseline="0" dirty="0" err="1"/>
              <a:t>chức</a:t>
            </a:r>
            <a:r>
              <a:rPr lang="en-US" sz="3600" b="0" i="0" u="none" strike="noStrike" baseline="0" dirty="0"/>
              <a:t> </a:t>
            </a:r>
            <a:r>
              <a:rPr lang="en-US" sz="3600" b="0" i="0" u="none" strike="noStrike" baseline="0" dirty="0" err="1"/>
              <a:t>năng</a:t>
            </a:r>
            <a:r>
              <a:rPr lang="en-US" sz="3600" b="0" i="0" u="none" strike="noStrike" baseline="0" dirty="0"/>
              <a:t> </a:t>
            </a:r>
            <a:r>
              <a:rPr lang="en-US" sz="3600" b="0" i="0" u="none" strike="noStrike" baseline="0" dirty="0" err="1"/>
              <a:t>thất</a:t>
            </a:r>
            <a:r>
              <a:rPr lang="en-US" sz="3600" b="0" i="0" u="none" strike="noStrike" baseline="0" dirty="0"/>
              <a:t> </a:t>
            </a:r>
            <a:r>
              <a:rPr lang="en-US" sz="3600" b="0" i="0" u="none" strike="noStrike" baseline="0" dirty="0" err="1"/>
              <a:t>trái</a:t>
            </a:r>
            <a:r>
              <a:rPr lang="en-US" sz="3600" b="0" i="0" u="none" strike="noStrike" baseline="0" dirty="0"/>
              <a:t> </a:t>
            </a:r>
            <a:r>
              <a:rPr lang="en-US" sz="3600" b="0" i="0" u="none" strike="noStrike" baseline="0" dirty="0" err="1"/>
              <a:t>nặng</a:t>
            </a:r>
            <a:r>
              <a:rPr lang="en-US" sz="3600" b="0" i="0" u="none" strike="noStrike" baseline="0" dirty="0"/>
              <a:t> (EF &lt; 35%).</a:t>
            </a:r>
          </a:p>
          <a:p>
            <a:pPr algn="just">
              <a:lnSpc>
                <a:spcPct val="150000"/>
              </a:lnSpc>
              <a:spcBef>
                <a:spcPts val="0"/>
              </a:spcBef>
            </a:pPr>
            <a:r>
              <a:rPr lang="en-US" sz="3600" b="0" i="0" u="none" strike="noStrike" baseline="0" dirty="0" err="1"/>
              <a:t>Phình</a:t>
            </a:r>
            <a:r>
              <a:rPr lang="en-US" sz="3600" b="0" i="0" u="none" strike="noStrike" baseline="0" dirty="0"/>
              <a:t> </a:t>
            </a:r>
            <a:r>
              <a:rPr lang="en-US" sz="3600" b="0" i="0" u="none" strike="noStrike" baseline="0" dirty="0" err="1"/>
              <a:t>động</a:t>
            </a:r>
            <a:r>
              <a:rPr lang="en-US" sz="3600" b="0" i="0" u="none" strike="noStrike" baseline="0" dirty="0"/>
              <a:t> </a:t>
            </a:r>
            <a:r>
              <a:rPr lang="en-US" sz="3600" b="0" i="0" u="none" strike="noStrike" baseline="0" dirty="0" err="1"/>
              <a:t>mạch</a:t>
            </a:r>
            <a:r>
              <a:rPr lang="en-US" sz="3600" b="0" i="0" u="none" strike="noStrike" baseline="0" dirty="0"/>
              <a:t> </a:t>
            </a:r>
            <a:r>
              <a:rPr lang="en-US" sz="3600" b="0" i="0" u="none" strike="noStrike" baseline="0" dirty="0" err="1"/>
              <a:t>vành</a:t>
            </a:r>
            <a:r>
              <a:rPr lang="en-US" sz="3600" b="0" i="0" u="none" strike="noStrike" baseline="0" dirty="0"/>
              <a:t>, Z-core &gt; 10.</a:t>
            </a:r>
          </a:p>
        </p:txBody>
      </p:sp>
      <p:sp>
        <p:nvSpPr>
          <p:cNvPr id="8" name="TextBox 7">
            <a:extLst>
              <a:ext uri="{FF2B5EF4-FFF2-40B4-BE49-F238E27FC236}">
                <a16:creationId xmlns:a16="http://schemas.microsoft.com/office/drawing/2014/main" id="{C0A12AF1-7693-E9DF-D5E3-91598E1EB36B}"/>
              </a:ext>
            </a:extLst>
          </p:cNvPr>
          <p:cNvSpPr txBox="1"/>
          <p:nvPr/>
        </p:nvSpPr>
        <p:spPr>
          <a:xfrm>
            <a:off x="6668504" y="4449008"/>
            <a:ext cx="5046678" cy="151945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vi-VN" sz="1600" dirty="0">
                <a:latin typeface="Tahoma" panose="020B0604030504040204" pitchFamily="34" charset="0"/>
                <a:ea typeface="Tahoma" panose="020B0604030504040204" pitchFamily="34" charset="0"/>
                <a:cs typeface="Tahoma" panose="020B0604030504040204" pitchFamily="34" charset="0"/>
              </a:rPr>
              <a:t>Đang chảy máu hoặc có nguy cơ chảy máu.</a:t>
            </a:r>
          </a:p>
          <a:p>
            <a:pPr marL="285750" indent="-285750">
              <a:lnSpc>
                <a:spcPct val="150000"/>
              </a:lnSpc>
              <a:buFont typeface="Arial" panose="020B0604020202020204" pitchFamily="34" charset="0"/>
              <a:buChar char="•"/>
            </a:pPr>
            <a:r>
              <a:rPr lang="vi-VN" sz="1600" dirty="0">
                <a:latin typeface="Tahoma" panose="020B0604030504040204" pitchFamily="34" charset="0"/>
                <a:ea typeface="Tahoma" panose="020B0604030504040204" pitchFamily="34" charset="0"/>
                <a:cs typeface="Tahoma" panose="020B0604030504040204" pitchFamily="34" charset="0"/>
              </a:rPr>
              <a:t>Tiểu cầu &lt; 50.000/mm3.</a:t>
            </a:r>
          </a:p>
          <a:p>
            <a:pPr marL="285750" indent="-285750">
              <a:lnSpc>
                <a:spcPct val="150000"/>
              </a:lnSpc>
              <a:buFont typeface="Arial" panose="020B0604020202020204" pitchFamily="34" charset="0"/>
              <a:buChar char="•"/>
            </a:pPr>
            <a:r>
              <a:rPr lang="vi-VN" sz="1600" dirty="0">
                <a:latin typeface="Tahoma" panose="020B0604030504040204" pitchFamily="34" charset="0"/>
                <a:ea typeface="Tahoma" panose="020B0604030504040204" pitchFamily="34" charset="0"/>
                <a:cs typeface="Tahoma" panose="020B0604030504040204" pitchFamily="34" charset="0"/>
              </a:rPr>
              <a:t>Fibrinogen &lt; 100mg/dL.</a:t>
            </a:r>
          </a:p>
          <a:p>
            <a:pPr marL="285750" indent="-285750">
              <a:lnSpc>
                <a:spcPct val="150000"/>
              </a:lnSpc>
              <a:buFont typeface="Arial" panose="020B0604020202020204" pitchFamily="34" charset="0"/>
              <a:buChar char="•"/>
            </a:pPr>
            <a:r>
              <a:rPr lang="vi-VN" sz="1600" dirty="0">
                <a:latin typeface="Tahoma" panose="020B0604030504040204" pitchFamily="34" charset="0"/>
                <a:ea typeface="Tahoma" panose="020B0604030504040204" pitchFamily="34" charset="0"/>
                <a:cs typeface="Tahoma" panose="020B0604030504040204" pitchFamily="34" charset="0"/>
              </a:rPr>
              <a:t>Đang sử dụng aspirin liều &gt; 5mg/kg/ngày.</a:t>
            </a:r>
          </a:p>
        </p:txBody>
      </p:sp>
      <p:sp>
        <p:nvSpPr>
          <p:cNvPr id="10" name="TextBox 9">
            <a:extLst>
              <a:ext uri="{FF2B5EF4-FFF2-40B4-BE49-F238E27FC236}">
                <a16:creationId xmlns:a16="http://schemas.microsoft.com/office/drawing/2014/main" id="{90000CBC-4228-B497-16F8-1CE9D2A92F6E}"/>
              </a:ext>
            </a:extLst>
          </p:cNvPr>
          <p:cNvSpPr txBox="1"/>
          <p:nvPr/>
        </p:nvSpPr>
        <p:spPr>
          <a:xfrm>
            <a:off x="6668504" y="3852149"/>
            <a:ext cx="3835065" cy="461665"/>
          </a:xfrm>
          <a:prstGeom prst="rect">
            <a:avLst/>
          </a:prstGeom>
          <a:noFill/>
        </p:spPr>
        <p:txBody>
          <a:bodyPr wrap="square">
            <a:spAutoFit/>
          </a:bodyPr>
          <a:lstStyle/>
          <a:p>
            <a:r>
              <a:rPr lang="vi-VN" sz="2400" b="1" dirty="0">
                <a:latin typeface="Tahoma" panose="020B0604030504040204" pitchFamily="34" charset="0"/>
                <a:ea typeface="Tahoma" panose="020B0604030504040204" pitchFamily="34" charset="0"/>
                <a:cs typeface="Tahoma" panose="020B0604030504040204" pitchFamily="34" charset="0"/>
              </a:rPr>
              <a:t>Chống chỉ định</a:t>
            </a:r>
          </a:p>
        </p:txBody>
      </p:sp>
      <p:sp>
        <p:nvSpPr>
          <p:cNvPr id="9" name="TextBox 8">
            <a:extLst>
              <a:ext uri="{FF2B5EF4-FFF2-40B4-BE49-F238E27FC236}">
                <a16:creationId xmlns:a16="http://schemas.microsoft.com/office/drawing/2014/main" id="{E7A844D1-5C46-44E9-3C1F-6B47032074EB}"/>
              </a:ext>
            </a:extLst>
          </p:cNvPr>
          <p:cNvSpPr txBox="1"/>
          <p:nvPr/>
        </p:nvSpPr>
        <p:spPr>
          <a:xfrm>
            <a:off x="571460" y="6418841"/>
            <a:ext cx="6097044" cy="246221"/>
          </a:xfrm>
          <a:prstGeom prst="rect">
            <a:avLst/>
          </a:prstGeom>
          <a:noFill/>
        </p:spPr>
        <p:txBody>
          <a:bodyPr wrap="square">
            <a:spAutoFit/>
          </a:bodyPr>
          <a:lstStyle/>
          <a:p>
            <a:r>
              <a:rPr lang="vi-VN" sz="1000" i="1" dirty="0">
                <a:latin typeface="Tahoma" panose="020B0604030504040204" pitchFamily="34" charset="0"/>
                <a:ea typeface="Tahoma" panose="020B0604030504040204" pitchFamily="34" charset="0"/>
                <a:cs typeface="Tahoma" panose="020B0604030504040204" pitchFamily="34" charset="0"/>
              </a:rPr>
              <a:t>3. </a:t>
            </a:r>
            <a:r>
              <a:rPr lang="vi-VN" sz="1000" b="0" i="1" dirty="0">
                <a:effectLst/>
                <a:latin typeface="Tahoma" panose="020B0604030504040204" pitchFamily="34" charset="0"/>
                <a:ea typeface="Tahoma" panose="020B0604030504040204" pitchFamily="34" charset="0"/>
                <a:cs typeface="Tahoma" panose="020B0604030504040204" pitchFamily="34" charset="0"/>
              </a:rPr>
              <a:t>Hướng dẫn chẩn đoán và điều trị COVID-19 ở trẻ em, Quyết định 405/QĐ-BYT ban hành 22/02/2022</a:t>
            </a:r>
          </a:p>
        </p:txBody>
      </p:sp>
    </p:spTree>
    <p:extLst>
      <p:ext uri="{BB962C8B-B14F-4D97-AF65-F5344CB8AC3E}">
        <p14:creationId xmlns:p14="http://schemas.microsoft.com/office/powerpoint/2010/main" val="6997529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1BDEC-7F0B-4994-AC81-6926137E75D9}"/>
              </a:ext>
            </a:extLst>
          </p:cNvPr>
          <p:cNvSpPr>
            <a:spLocks noGrp="1"/>
          </p:cNvSpPr>
          <p:nvPr>
            <p:ph type="title"/>
          </p:nvPr>
        </p:nvSpPr>
        <p:spPr/>
        <p:txBody>
          <a:bodyPr/>
          <a:lstStyle/>
          <a:p>
            <a:r>
              <a:rPr lang="en-US" dirty="0" err="1"/>
              <a:t>Thuốc</a:t>
            </a:r>
            <a:r>
              <a:rPr lang="en-US" dirty="0"/>
              <a:t> </a:t>
            </a:r>
            <a:r>
              <a:rPr lang="en-US" dirty="0" err="1"/>
              <a:t>chống</a:t>
            </a:r>
            <a:r>
              <a:rPr lang="en-US" dirty="0"/>
              <a:t> </a:t>
            </a:r>
            <a:r>
              <a:rPr lang="en-US" dirty="0" err="1"/>
              <a:t>đông</a:t>
            </a:r>
            <a:endParaRPr lang="en-US" dirty="0"/>
          </a:p>
        </p:txBody>
      </p:sp>
      <p:sp>
        <p:nvSpPr>
          <p:cNvPr id="3" name="Text Placeholder 2">
            <a:extLst>
              <a:ext uri="{FF2B5EF4-FFF2-40B4-BE49-F238E27FC236}">
                <a16:creationId xmlns:a16="http://schemas.microsoft.com/office/drawing/2014/main" id="{19670147-2D4C-6D93-6CDC-645FE0804D67}"/>
              </a:ext>
            </a:extLst>
          </p:cNvPr>
          <p:cNvSpPr>
            <a:spLocks noGrp="1"/>
          </p:cNvSpPr>
          <p:nvPr>
            <p:ph type="body" idx="1"/>
          </p:nvPr>
        </p:nvSpPr>
        <p:spPr>
          <a:xfrm>
            <a:off x="938213" y="1361749"/>
            <a:ext cx="5157787" cy="527209"/>
          </a:xfrm>
        </p:spPr>
        <p:txBody>
          <a:bodyPr/>
          <a:lstStyle/>
          <a:p>
            <a:r>
              <a:rPr lang="en-US" dirty="0" err="1"/>
              <a:t>Liều</a:t>
            </a:r>
            <a:r>
              <a:rPr lang="en-US" dirty="0"/>
              <a:t> </a:t>
            </a:r>
            <a:r>
              <a:rPr lang="en-US" dirty="0" err="1"/>
              <a:t>dự</a:t>
            </a:r>
            <a:r>
              <a:rPr lang="en-US" dirty="0"/>
              <a:t> </a:t>
            </a:r>
            <a:r>
              <a:rPr lang="en-US" dirty="0" err="1"/>
              <a:t>phòng</a:t>
            </a:r>
            <a:r>
              <a:rPr lang="en-US" dirty="0"/>
              <a:t>	</a:t>
            </a:r>
          </a:p>
        </p:txBody>
      </p:sp>
      <p:sp>
        <p:nvSpPr>
          <p:cNvPr id="4" name="Content Placeholder 3">
            <a:extLst>
              <a:ext uri="{FF2B5EF4-FFF2-40B4-BE49-F238E27FC236}">
                <a16:creationId xmlns:a16="http://schemas.microsoft.com/office/drawing/2014/main" id="{7BA6F46F-E36B-FD09-89F2-C300360EC794}"/>
              </a:ext>
            </a:extLst>
          </p:cNvPr>
          <p:cNvSpPr>
            <a:spLocks noGrp="1"/>
          </p:cNvSpPr>
          <p:nvPr>
            <p:ph sz="half" idx="2"/>
          </p:nvPr>
        </p:nvSpPr>
        <p:spPr>
          <a:xfrm>
            <a:off x="839788" y="1921448"/>
            <a:ext cx="5157787" cy="4852331"/>
          </a:xfrm>
        </p:spPr>
        <p:txBody>
          <a:bodyPr>
            <a:noAutofit/>
          </a:bodyPr>
          <a:lstStyle/>
          <a:p>
            <a:pPr marL="0" indent="0" algn="just">
              <a:lnSpc>
                <a:spcPct val="130000"/>
              </a:lnSpc>
              <a:spcBef>
                <a:spcPts val="0"/>
              </a:spcBef>
              <a:buNone/>
            </a:pPr>
            <a:r>
              <a:rPr lang="vi-VN" sz="1600" b="1" i="0" u="none" strike="noStrike" baseline="0" dirty="0"/>
              <a:t>Heparin trọng lượng phân tử thấp </a:t>
            </a:r>
            <a:r>
              <a:rPr lang="en-US" sz="1600" b="0" i="0" u="none" strike="noStrike" baseline="0" dirty="0"/>
              <a:t>(</a:t>
            </a:r>
            <a:r>
              <a:rPr lang="en-US" sz="1600" b="0" i="0" u="none" strike="noStrike" baseline="0" dirty="0" err="1"/>
              <a:t>lâm</a:t>
            </a:r>
            <a:r>
              <a:rPr lang="en-US" sz="1600" b="0" i="0" u="none" strike="noStrike" baseline="0" dirty="0"/>
              <a:t> </a:t>
            </a:r>
            <a:r>
              <a:rPr lang="en-US" sz="1600" b="0" i="0" u="none" strike="noStrike" baseline="0" dirty="0" err="1"/>
              <a:t>sàng</a:t>
            </a:r>
            <a:r>
              <a:rPr lang="en-US" sz="1600" b="0" i="0" u="none" strike="noStrike" baseline="0" dirty="0"/>
              <a:t> </a:t>
            </a:r>
            <a:r>
              <a:rPr lang="en-US" sz="1600" b="0" i="0" u="none" strike="noStrike" baseline="0" dirty="0" err="1"/>
              <a:t>ổn</a:t>
            </a:r>
            <a:r>
              <a:rPr lang="en-US" sz="1600" b="0" i="0" u="none" strike="noStrike" baseline="0" dirty="0"/>
              <a:t> </a:t>
            </a:r>
            <a:r>
              <a:rPr lang="en-US" sz="1600" b="0" i="0" u="none" strike="noStrike" baseline="0" dirty="0" err="1"/>
              <a:t>định</a:t>
            </a:r>
            <a:r>
              <a:rPr lang="en-US" sz="1600" b="0" i="0" u="none" strike="noStrike" baseline="0" dirty="0"/>
              <a:t>):</a:t>
            </a:r>
          </a:p>
          <a:p>
            <a:pPr marL="0" indent="0" algn="just">
              <a:lnSpc>
                <a:spcPct val="130000"/>
              </a:lnSpc>
              <a:spcBef>
                <a:spcPts val="0"/>
              </a:spcBef>
              <a:buNone/>
            </a:pPr>
            <a:r>
              <a:rPr lang="vi-VN" sz="1600" b="0" i="0" u="none" strike="noStrike" baseline="0" dirty="0"/>
              <a:t>+ Trẻ &lt; 2 tháng: Enoxaparin: 0,75 mg/kg x 2 lần/ngày (tiêm dưới da).</a:t>
            </a:r>
          </a:p>
          <a:p>
            <a:pPr marL="0" indent="0" algn="just">
              <a:lnSpc>
                <a:spcPct val="130000"/>
              </a:lnSpc>
              <a:spcBef>
                <a:spcPts val="0"/>
              </a:spcBef>
              <a:buNone/>
            </a:pPr>
            <a:r>
              <a:rPr lang="vi-VN" sz="1600" b="0" i="0" u="none" strike="noStrike" baseline="0" dirty="0"/>
              <a:t>+ Trẻ &gt; 2 tháng: Enoxaparin: 0,5 mg/kg x 2 lần/ngày (tiêm dưới da).</a:t>
            </a:r>
          </a:p>
          <a:p>
            <a:pPr marL="0" indent="0" algn="just">
              <a:lnSpc>
                <a:spcPct val="130000"/>
              </a:lnSpc>
              <a:spcBef>
                <a:spcPts val="0"/>
              </a:spcBef>
              <a:buNone/>
            </a:pPr>
            <a:r>
              <a:rPr lang="en-US" sz="1600" b="0" i="0" u="none" strike="noStrike" baseline="0" dirty="0" err="1"/>
              <a:t>Mục</a:t>
            </a:r>
            <a:r>
              <a:rPr lang="en-US" sz="1600" b="0" i="0" u="none" strike="noStrike" baseline="0" dirty="0"/>
              <a:t> </a:t>
            </a:r>
            <a:r>
              <a:rPr lang="en-US" sz="1600" b="0" i="0" u="none" strike="noStrike" baseline="0" dirty="0" err="1"/>
              <a:t>tiêu</a:t>
            </a:r>
            <a:r>
              <a:rPr lang="en-US" sz="1600" b="0" i="0" u="none" strike="noStrike" baseline="0" dirty="0"/>
              <a:t> </a:t>
            </a:r>
            <a:r>
              <a:rPr lang="en-US" sz="1600" b="0" i="0" u="none" strike="noStrike" baseline="0" dirty="0" err="1"/>
              <a:t>điều</a:t>
            </a:r>
            <a:r>
              <a:rPr lang="en-US" sz="1600" b="0" i="0" u="none" strike="noStrike" baseline="0" dirty="0"/>
              <a:t> </a:t>
            </a:r>
            <a:r>
              <a:rPr lang="en-US" sz="1600" b="0" i="0" u="none" strike="noStrike" baseline="0" dirty="0" err="1"/>
              <a:t>trị</a:t>
            </a:r>
            <a:r>
              <a:rPr lang="en-US" sz="1600" b="0" i="0" u="none" strike="noStrike" baseline="0" dirty="0"/>
              <a:t>: </a:t>
            </a:r>
            <a:r>
              <a:rPr lang="en-US" sz="1600" b="0" i="0" u="none" strike="noStrike" baseline="0" dirty="0" err="1"/>
              <a:t>sau</a:t>
            </a:r>
            <a:r>
              <a:rPr lang="en-US" sz="1600" b="0" i="0" u="none" strike="noStrike" baseline="0" dirty="0"/>
              <a:t> 4h </a:t>
            </a:r>
            <a:r>
              <a:rPr lang="en-US" sz="1600" b="0" i="0" u="none" strike="noStrike" baseline="0" dirty="0" err="1"/>
              <a:t>antiXa</a:t>
            </a:r>
            <a:r>
              <a:rPr lang="en-US" sz="1600" b="0" i="0" u="none" strike="noStrike" baseline="0" dirty="0"/>
              <a:t> </a:t>
            </a:r>
            <a:r>
              <a:rPr lang="en-US" sz="1600" b="0" i="0" u="none" strike="noStrike" baseline="0" dirty="0" err="1"/>
              <a:t>từ</a:t>
            </a:r>
            <a:r>
              <a:rPr lang="en-US" sz="1600" b="0" i="0" u="none" strike="noStrike" baseline="0" dirty="0"/>
              <a:t> 0,2 - 0,4 UI/mL</a:t>
            </a:r>
          </a:p>
          <a:p>
            <a:pPr marL="0" indent="0" algn="just">
              <a:lnSpc>
                <a:spcPct val="130000"/>
              </a:lnSpc>
              <a:spcBef>
                <a:spcPts val="0"/>
              </a:spcBef>
              <a:buNone/>
            </a:pPr>
            <a:r>
              <a:rPr lang="en-US" sz="1600" b="1" i="0" u="none" strike="noStrike" baseline="0" dirty="0"/>
              <a:t>Heparin </a:t>
            </a:r>
            <a:r>
              <a:rPr lang="en-US" sz="1600" b="1" i="0" u="none" strike="noStrike" baseline="0" dirty="0" err="1"/>
              <a:t>không</a:t>
            </a:r>
            <a:r>
              <a:rPr lang="en-US" sz="1600" b="1" i="0" u="none" strike="noStrike" baseline="0" dirty="0"/>
              <a:t> </a:t>
            </a:r>
            <a:r>
              <a:rPr lang="en-US" sz="1600" b="1" i="0" u="none" strike="noStrike" baseline="0" dirty="0" err="1"/>
              <a:t>phân</a:t>
            </a:r>
            <a:r>
              <a:rPr lang="en-US" sz="1600" b="1" i="0" u="none" strike="noStrike" baseline="0" dirty="0"/>
              <a:t> </a:t>
            </a:r>
            <a:r>
              <a:rPr lang="en-US" sz="1600" b="1" i="0" u="none" strike="noStrike" baseline="0" dirty="0" err="1"/>
              <a:t>đoạn</a:t>
            </a:r>
            <a:r>
              <a:rPr lang="en-US" sz="1600" b="1" i="0" u="none" strike="noStrike" baseline="0" dirty="0"/>
              <a:t> </a:t>
            </a:r>
            <a:r>
              <a:rPr lang="en-US" sz="1600" b="0" i="0" u="none" strike="noStrike" baseline="0" dirty="0" err="1"/>
              <a:t>khi</a:t>
            </a:r>
            <a:r>
              <a:rPr lang="en-US" sz="1600" b="0" i="0" u="none" strike="noStrike" baseline="0" dirty="0"/>
              <a:t> </a:t>
            </a:r>
            <a:r>
              <a:rPr lang="en-US" sz="1600" b="0" i="0" u="none" strike="noStrike" baseline="0" dirty="0" err="1"/>
              <a:t>không</a:t>
            </a:r>
            <a:r>
              <a:rPr lang="en-US" sz="1600" b="0" i="0" u="none" strike="noStrike" baseline="0" dirty="0"/>
              <a:t> </a:t>
            </a:r>
            <a:r>
              <a:rPr lang="en-US" sz="1600" b="0" i="0" u="none" strike="noStrike" baseline="0" dirty="0" err="1"/>
              <a:t>có</a:t>
            </a:r>
            <a:r>
              <a:rPr lang="en-US" sz="1600" dirty="0"/>
              <a:t> </a:t>
            </a:r>
            <a:r>
              <a:rPr lang="vi-VN" sz="1600" b="0" i="0" u="none" strike="noStrike" baseline="0" dirty="0"/>
              <a:t>LMWH hoặc cho trẻ có tổn thương thận.</a:t>
            </a:r>
          </a:p>
          <a:p>
            <a:pPr marL="0" indent="0" algn="just">
              <a:lnSpc>
                <a:spcPct val="130000"/>
              </a:lnSpc>
              <a:spcBef>
                <a:spcPts val="0"/>
              </a:spcBef>
              <a:buNone/>
            </a:pPr>
            <a:r>
              <a:rPr lang="vi-VN" sz="1600" b="0" i="0" u="none" strike="noStrike" baseline="0" dirty="0"/>
              <a:t>+ Liều 10 - 15 UI/kg/giờ truyền TM, không cần bolus. Hoặc có thể tiêm dưới</a:t>
            </a:r>
            <a:r>
              <a:rPr lang="en-US" sz="1600" b="0" i="0" u="none" strike="noStrike" baseline="0" dirty="0"/>
              <a:t>da </a:t>
            </a:r>
            <a:r>
              <a:rPr lang="en-US" sz="1600" b="0" i="0" u="none" strike="noStrike" baseline="0" dirty="0" err="1"/>
              <a:t>với</a:t>
            </a:r>
            <a:r>
              <a:rPr lang="en-US" sz="1600" b="0" i="0" u="none" strike="noStrike" baseline="0" dirty="0"/>
              <a:t> </a:t>
            </a:r>
            <a:r>
              <a:rPr lang="en-US" sz="1600" b="0" i="0" u="none" strike="noStrike" baseline="0" dirty="0" err="1"/>
              <a:t>liều</a:t>
            </a:r>
            <a:r>
              <a:rPr lang="en-US" sz="1600" b="0" i="0" u="none" strike="noStrike" baseline="0" dirty="0"/>
              <a:t> 100 - 150 UI/kg/</a:t>
            </a:r>
            <a:r>
              <a:rPr lang="en-US" sz="1600" b="0" i="0" u="none" strike="noStrike" baseline="0" dirty="0" err="1"/>
              <a:t>lần</a:t>
            </a:r>
            <a:r>
              <a:rPr lang="en-US" sz="1600" b="0" i="0" u="none" strike="noStrike" baseline="0" dirty="0"/>
              <a:t> x 2 </a:t>
            </a:r>
            <a:r>
              <a:rPr lang="en-US" sz="1600" b="0" i="0" u="none" strike="noStrike" baseline="0" dirty="0" err="1"/>
              <a:t>lần</a:t>
            </a:r>
            <a:r>
              <a:rPr lang="en-US" sz="1600" b="0" i="0" u="none" strike="noStrike" baseline="0" dirty="0"/>
              <a:t>/</a:t>
            </a:r>
            <a:r>
              <a:rPr lang="en-US" sz="1600" b="0" i="0" u="none" strike="noStrike" baseline="0" dirty="0" err="1"/>
              <a:t>ngày</a:t>
            </a:r>
            <a:r>
              <a:rPr lang="en-US" sz="1600" b="0" i="0" u="none" strike="noStrike" baseline="0" dirty="0"/>
              <a:t> (</a:t>
            </a:r>
            <a:r>
              <a:rPr lang="en-US" sz="1600" b="0" i="0" u="none" strike="noStrike" baseline="0" dirty="0" err="1"/>
              <a:t>tối</a:t>
            </a:r>
            <a:r>
              <a:rPr lang="en-US" sz="1600" b="0" i="0" u="none" strike="noStrike" baseline="0" dirty="0"/>
              <a:t> </a:t>
            </a:r>
            <a:r>
              <a:rPr lang="en-US" sz="1600" b="0" i="0" u="none" strike="noStrike" baseline="0" dirty="0" err="1"/>
              <a:t>đa</a:t>
            </a:r>
            <a:r>
              <a:rPr lang="en-US" sz="1600" b="0" i="0" u="none" strike="noStrike" baseline="0" dirty="0"/>
              <a:t> </a:t>
            </a:r>
            <a:r>
              <a:rPr lang="en-US" sz="1600" b="0" i="0" u="none" strike="noStrike" baseline="0" dirty="0" err="1"/>
              <a:t>không</a:t>
            </a:r>
            <a:r>
              <a:rPr lang="en-US" sz="1600" b="0" i="0" u="none" strike="noStrike" baseline="0" dirty="0"/>
              <a:t> </a:t>
            </a:r>
            <a:r>
              <a:rPr lang="en-US" sz="1600" b="0" i="0" u="none" strike="noStrike" baseline="0" dirty="0" err="1"/>
              <a:t>quá</a:t>
            </a:r>
            <a:r>
              <a:rPr lang="en-US" sz="1600" b="0" i="0" u="none" strike="noStrike" baseline="0" dirty="0"/>
              <a:t> 5000 UI/</a:t>
            </a:r>
            <a:r>
              <a:rPr lang="en-US" sz="1600" b="0" i="0" u="none" strike="noStrike" baseline="0" dirty="0" err="1"/>
              <a:t>lần</a:t>
            </a:r>
            <a:r>
              <a:rPr lang="en-US" sz="1600" b="0" i="0" u="none" strike="noStrike" baseline="0" dirty="0"/>
              <a:t>).</a:t>
            </a:r>
          </a:p>
          <a:p>
            <a:pPr marL="0" indent="0" algn="just">
              <a:lnSpc>
                <a:spcPct val="130000"/>
              </a:lnSpc>
              <a:spcBef>
                <a:spcPts val="0"/>
              </a:spcBef>
              <a:buNone/>
            </a:pPr>
            <a:r>
              <a:rPr lang="en-US" sz="1600" b="0" i="0" u="none" strike="noStrike" baseline="0" dirty="0"/>
              <a:t>+ </a:t>
            </a:r>
            <a:r>
              <a:rPr lang="en-US" sz="1600" b="0" i="0" u="none" strike="noStrike" baseline="0" dirty="0" err="1"/>
              <a:t>Mục</a:t>
            </a:r>
            <a:r>
              <a:rPr lang="en-US" sz="1600" b="0" i="0" u="none" strike="noStrike" baseline="0" dirty="0"/>
              <a:t> </a:t>
            </a:r>
            <a:r>
              <a:rPr lang="en-US" sz="1600" b="0" i="0" u="none" strike="noStrike" baseline="0" dirty="0" err="1"/>
              <a:t>tiêu</a:t>
            </a:r>
            <a:r>
              <a:rPr lang="en-US" sz="1600" b="0" i="0" u="none" strike="noStrike" baseline="0" dirty="0"/>
              <a:t> </a:t>
            </a:r>
            <a:r>
              <a:rPr lang="en-US" sz="1600" b="0" i="0" u="none" strike="noStrike" baseline="0" dirty="0" err="1"/>
              <a:t>điều</a:t>
            </a:r>
            <a:r>
              <a:rPr lang="en-US" sz="1600" b="0" i="0" u="none" strike="noStrike" baseline="0" dirty="0"/>
              <a:t> </a:t>
            </a:r>
            <a:r>
              <a:rPr lang="en-US" sz="1600" b="0" i="0" u="none" strike="noStrike" baseline="0" dirty="0" err="1"/>
              <a:t>trị</a:t>
            </a:r>
            <a:r>
              <a:rPr lang="en-US" sz="1600" b="0" i="0" u="none" strike="noStrike" baseline="0" dirty="0"/>
              <a:t>: APTT </a:t>
            </a:r>
            <a:r>
              <a:rPr lang="en-US" sz="1600" b="0" i="0" u="none" strike="noStrike" baseline="0" dirty="0" err="1"/>
              <a:t>gấp</a:t>
            </a:r>
            <a:r>
              <a:rPr lang="en-US" sz="1600" b="0" i="0" u="none" strike="noStrike" baseline="0" dirty="0"/>
              <a:t> 1,5 - 2 </a:t>
            </a:r>
            <a:r>
              <a:rPr lang="en-US" sz="1600" b="0" i="0" u="none" strike="noStrike" baseline="0" dirty="0" err="1"/>
              <a:t>lần</a:t>
            </a:r>
            <a:r>
              <a:rPr lang="en-US" sz="1600" b="0" i="0" u="none" strike="noStrike" baseline="0" dirty="0"/>
              <a:t> </a:t>
            </a:r>
            <a:r>
              <a:rPr lang="en-US" sz="1600" b="0" i="0" u="none" strike="noStrike" baseline="0" dirty="0" err="1"/>
              <a:t>hoặc</a:t>
            </a:r>
            <a:r>
              <a:rPr lang="en-US" sz="1600" b="0" i="0" u="none" strike="noStrike" baseline="0" dirty="0"/>
              <a:t> </a:t>
            </a:r>
            <a:r>
              <a:rPr lang="en-US" sz="1600" b="0" i="0" u="none" strike="noStrike" baseline="0" dirty="0" err="1"/>
              <a:t>antiXa</a:t>
            </a:r>
            <a:r>
              <a:rPr lang="en-US" sz="1600" b="0" i="0" u="none" strike="noStrike" baseline="0" dirty="0"/>
              <a:t> </a:t>
            </a:r>
            <a:r>
              <a:rPr lang="en-US" sz="1600" b="0" i="0" u="none" strike="noStrike" baseline="0" dirty="0" err="1"/>
              <a:t>từ</a:t>
            </a:r>
            <a:r>
              <a:rPr lang="en-US" sz="1600" b="0" i="0" u="none" strike="noStrike" baseline="0" dirty="0"/>
              <a:t> 0,1 - 0,3 UI/mL</a:t>
            </a:r>
          </a:p>
          <a:p>
            <a:pPr marL="0" indent="0" algn="just">
              <a:lnSpc>
                <a:spcPct val="130000"/>
              </a:lnSpc>
              <a:spcBef>
                <a:spcPts val="0"/>
              </a:spcBef>
              <a:buNone/>
            </a:pPr>
            <a:r>
              <a:rPr lang="en-US" sz="1600" b="0" i="0" u="none" strike="noStrike" baseline="0" dirty="0" err="1"/>
              <a:t>Thời</a:t>
            </a:r>
            <a:r>
              <a:rPr lang="en-US" sz="1600" b="0" i="0" u="none" strike="noStrike" baseline="0" dirty="0"/>
              <a:t> </a:t>
            </a:r>
            <a:r>
              <a:rPr lang="en-US" sz="1600" b="0" i="0" u="none" strike="noStrike" baseline="0" dirty="0" err="1"/>
              <a:t>gian</a:t>
            </a:r>
            <a:r>
              <a:rPr lang="en-US" sz="1600" b="0" i="0" u="none" strike="noStrike" baseline="0" dirty="0"/>
              <a:t> </a:t>
            </a:r>
            <a:r>
              <a:rPr lang="en-US" sz="1600" b="0" i="0" u="none" strike="noStrike" baseline="0" dirty="0" err="1"/>
              <a:t>điều</a:t>
            </a:r>
            <a:r>
              <a:rPr lang="en-US" sz="1600" b="0" i="0" u="none" strike="noStrike" baseline="0" dirty="0"/>
              <a:t> </a:t>
            </a:r>
            <a:r>
              <a:rPr lang="en-US" sz="1600" b="0" i="0" u="none" strike="noStrike" baseline="0" dirty="0" err="1"/>
              <a:t>trị</a:t>
            </a:r>
            <a:r>
              <a:rPr lang="en-US" sz="1600" b="0" i="0" u="none" strike="noStrike" baseline="0" dirty="0"/>
              <a:t> : 5-7 </a:t>
            </a:r>
            <a:r>
              <a:rPr lang="en-US" sz="1600" b="0" i="0" u="none" strike="noStrike" baseline="0" dirty="0" err="1"/>
              <a:t>ngày</a:t>
            </a:r>
            <a:r>
              <a:rPr lang="en-US" sz="1600" b="0" i="0" u="none" strike="noStrike" baseline="0" dirty="0"/>
              <a:t>.</a:t>
            </a:r>
            <a:endParaRPr lang="en-US" sz="1600" dirty="0"/>
          </a:p>
        </p:txBody>
      </p:sp>
      <p:sp>
        <p:nvSpPr>
          <p:cNvPr id="5" name="Text Placeholder 4">
            <a:extLst>
              <a:ext uri="{FF2B5EF4-FFF2-40B4-BE49-F238E27FC236}">
                <a16:creationId xmlns:a16="http://schemas.microsoft.com/office/drawing/2014/main" id="{EA15CF43-422B-13B0-D210-79D3D6B518B8}"/>
              </a:ext>
            </a:extLst>
          </p:cNvPr>
          <p:cNvSpPr>
            <a:spLocks noGrp="1"/>
          </p:cNvSpPr>
          <p:nvPr>
            <p:ph type="body" sz="quarter" idx="3"/>
          </p:nvPr>
        </p:nvSpPr>
        <p:spPr>
          <a:xfrm>
            <a:off x="6378879" y="1394239"/>
            <a:ext cx="5183188" cy="527209"/>
          </a:xfrm>
        </p:spPr>
        <p:txBody>
          <a:bodyPr/>
          <a:lstStyle/>
          <a:p>
            <a:r>
              <a:rPr lang="en-US" dirty="0" err="1"/>
              <a:t>Liều</a:t>
            </a:r>
            <a:r>
              <a:rPr lang="en-US" dirty="0"/>
              <a:t> </a:t>
            </a:r>
            <a:r>
              <a:rPr lang="en-US" dirty="0" err="1"/>
              <a:t>điều</a:t>
            </a:r>
            <a:r>
              <a:rPr lang="en-US" dirty="0"/>
              <a:t> </a:t>
            </a:r>
            <a:r>
              <a:rPr lang="en-US" dirty="0" err="1"/>
              <a:t>trị</a:t>
            </a:r>
            <a:endParaRPr lang="en-US" dirty="0"/>
          </a:p>
        </p:txBody>
      </p:sp>
      <p:sp>
        <p:nvSpPr>
          <p:cNvPr id="6" name="Content Placeholder 5">
            <a:extLst>
              <a:ext uri="{FF2B5EF4-FFF2-40B4-BE49-F238E27FC236}">
                <a16:creationId xmlns:a16="http://schemas.microsoft.com/office/drawing/2014/main" id="{FB8E276B-1CB2-557D-D161-734C701262A0}"/>
              </a:ext>
            </a:extLst>
          </p:cNvPr>
          <p:cNvSpPr>
            <a:spLocks noGrp="1"/>
          </p:cNvSpPr>
          <p:nvPr>
            <p:ph sz="quarter" idx="4"/>
          </p:nvPr>
        </p:nvSpPr>
        <p:spPr>
          <a:xfrm>
            <a:off x="6172200" y="1921448"/>
            <a:ext cx="5183188" cy="4268215"/>
          </a:xfrm>
        </p:spPr>
        <p:txBody>
          <a:bodyPr>
            <a:normAutofit fontScale="92500" lnSpcReduction="10000"/>
          </a:bodyPr>
          <a:lstStyle/>
          <a:p>
            <a:pPr marL="0" indent="0" algn="just">
              <a:lnSpc>
                <a:spcPct val="150000"/>
              </a:lnSpc>
              <a:buNone/>
            </a:pPr>
            <a:r>
              <a:rPr lang="vi-VN" sz="1600" b="1" i="0" u="none" strike="noStrike" baseline="0" dirty="0"/>
              <a:t>Heparin trọng lượng phân tử thấp </a:t>
            </a:r>
            <a:endParaRPr lang="en-US" sz="1600" b="1" dirty="0"/>
          </a:p>
          <a:p>
            <a:pPr marL="0" indent="0" algn="just">
              <a:lnSpc>
                <a:spcPct val="150000"/>
              </a:lnSpc>
              <a:buNone/>
            </a:pPr>
            <a:r>
              <a:rPr lang="en-US" sz="1600" b="0" i="0" u="none" strike="noStrike" baseline="0" dirty="0"/>
              <a:t>+ </a:t>
            </a:r>
            <a:r>
              <a:rPr lang="en-US" sz="1600" b="0" i="0" u="none" strike="noStrike" baseline="0" dirty="0" err="1"/>
              <a:t>Liều</a:t>
            </a:r>
            <a:r>
              <a:rPr lang="en-US" sz="1600" b="0" i="0" u="none" strike="noStrike" baseline="0" dirty="0"/>
              <a:t> 1 mg/kg x 2 </a:t>
            </a:r>
            <a:r>
              <a:rPr lang="en-US" sz="1600" b="0" i="0" u="none" strike="noStrike" baseline="0" dirty="0" err="1"/>
              <a:t>lần</a:t>
            </a:r>
            <a:r>
              <a:rPr lang="en-US" sz="1600" b="0" i="0" u="none" strike="noStrike" baseline="0" dirty="0"/>
              <a:t>/</a:t>
            </a:r>
            <a:r>
              <a:rPr lang="en-US" sz="1600" b="0" i="0" u="none" strike="noStrike" baseline="0" dirty="0" err="1"/>
              <a:t>ngày</a:t>
            </a:r>
            <a:r>
              <a:rPr lang="en-US" sz="1600" b="0" i="0" u="none" strike="noStrike" baseline="0" dirty="0"/>
              <a:t> (TDD).</a:t>
            </a:r>
          </a:p>
          <a:p>
            <a:pPr marL="0" indent="0" algn="just">
              <a:lnSpc>
                <a:spcPct val="150000"/>
              </a:lnSpc>
              <a:buNone/>
            </a:pPr>
            <a:r>
              <a:rPr lang="en-US" sz="1600" b="0" i="0" u="none" strike="noStrike" baseline="0" dirty="0"/>
              <a:t>+ </a:t>
            </a:r>
            <a:r>
              <a:rPr lang="en-US" sz="1600" b="0" i="0" u="none" strike="noStrike" baseline="0" dirty="0" err="1"/>
              <a:t>Mục</a:t>
            </a:r>
            <a:r>
              <a:rPr lang="en-US" sz="1600" b="0" i="0" u="none" strike="noStrike" baseline="0" dirty="0"/>
              <a:t> </a:t>
            </a:r>
            <a:r>
              <a:rPr lang="en-US" sz="1600" b="0" i="0" u="none" strike="noStrike" baseline="0" dirty="0" err="1"/>
              <a:t>tiêu</a:t>
            </a:r>
            <a:r>
              <a:rPr lang="en-US" sz="1600" b="0" i="0" u="none" strike="noStrike" baseline="0" dirty="0"/>
              <a:t> </a:t>
            </a:r>
            <a:r>
              <a:rPr lang="en-US" sz="1600" b="0" i="0" u="none" strike="noStrike" baseline="0" dirty="0" err="1"/>
              <a:t>điều</a:t>
            </a:r>
            <a:r>
              <a:rPr lang="en-US" sz="1600" b="0" i="0" u="none" strike="noStrike" baseline="0" dirty="0"/>
              <a:t> </a:t>
            </a:r>
            <a:r>
              <a:rPr lang="en-US" sz="1600" b="0" i="0" u="none" strike="noStrike" baseline="0" dirty="0" err="1"/>
              <a:t>trị</a:t>
            </a:r>
            <a:r>
              <a:rPr lang="en-US" sz="1600" b="0" i="0" u="none" strike="noStrike" baseline="0" dirty="0"/>
              <a:t>: </a:t>
            </a:r>
            <a:r>
              <a:rPr lang="en-US" sz="1600" b="0" i="0" u="none" strike="noStrike" baseline="0" dirty="0" err="1"/>
              <a:t>sau</a:t>
            </a:r>
            <a:r>
              <a:rPr lang="en-US" sz="1600" b="0" i="0" u="none" strike="noStrike" baseline="0" dirty="0"/>
              <a:t> 4 </a:t>
            </a:r>
            <a:r>
              <a:rPr lang="en-US" sz="1600" b="0" i="0" u="none" strike="noStrike" baseline="0" dirty="0" err="1"/>
              <a:t>giờ</a:t>
            </a:r>
            <a:r>
              <a:rPr lang="en-US" sz="1600" b="0" i="0" u="none" strike="noStrike" baseline="0" dirty="0"/>
              <a:t> anti </a:t>
            </a:r>
            <a:r>
              <a:rPr lang="en-US" sz="1600" b="0" i="0" u="none" strike="noStrike" baseline="0" dirty="0" err="1"/>
              <a:t>Xa</a:t>
            </a:r>
            <a:r>
              <a:rPr lang="en-US" sz="1600" b="0" i="0" u="none" strike="noStrike" baseline="0" dirty="0"/>
              <a:t> </a:t>
            </a:r>
            <a:r>
              <a:rPr lang="en-US" sz="1600" b="0" i="0" u="none" strike="noStrike" baseline="0" dirty="0" err="1"/>
              <a:t>đạt</a:t>
            </a:r>
            <a:r>
              <a:rPr lang="en-US" sz="1600" b="0" i="0" u="none" strike="noStrike" baseline="0" dirty="0"/>
              <a:t> 0,5 - 1 UI/</a:t>
            </a:r>
            <a:r>
              <a:rPr lang="en-US" sz="1600" b="0" i="0" u="none" strike="noStrike" baseline="0" dirty="0" err="1"/>
              <a:t>mL.</a:t>
            </a:r>
            <a:endParaRPr lang="en-US" sz="1600" b="0" i="0" u="none" strike="noStrike" baseline="0" dirty="0"/>
          </a:p>
          <a:p>
            <a:pPr marL="0" indent="0" algn="just">
              <a:lnSpc>
                <a:spcPct val="150000"/>
              </a:lnSpc>
              <a:buNone/>
            </a:pPr>
            <a:r>
              <a:rPr lang="en-US" sz="1600" b="1" i="0" u="none" strike="noStrike" baseline="0" dirty="0"/>
              <a:t> Heparin </a:t>
            </a:r>
            <a:r>
              <a:rPr lang="en-US" sz="1600" b="1" i="0" u="none" strike="noStrike" baseline="0" dirty="0" err="1"/>
              <a:t>không</a:t>
            </a:r>
            <a:r>
              <a:rPr lang="en-US" sz="1600" b="1" i="0" u="none" strike="noStrike" baseline="0" dirty="0"/>
              <a:t> </a:t>
            </a:r>
            <a:r>
              <a:rPr lang="en-US" sz="1600" b="1" i="0" u="none" strike="noStrike" baseline="0" dirty="0" err="1"/>
              <a:t>phân</a:t>
            </a:r>
            <a:r>
              <a:rPr lang="en-US" sz="1600" b="1" i="0" u="none" strike="noStrike" baseline="0" dirty="0"/>
              <a:t> </a:t>
            </a:r>
            <a:r>
              <a:rPr lang="en-US" sz="1600" b="1" i="0" u="none" strike="noStrike" baseline="0" dirty="0" err="1"/>
              <a:t>đoạn</a:t>
            </a:r>
            <a:r>
              <a:rPr lang="en-US" sz="1600" b="1" i="0" u="none" strike="noStrike" baseline="0" dirty="0"/>
              <a:t> </a:t>
            </a:r>
          </a:p>
          <a:p>
            <a:pPr marL="0" indent="0" algn="just">
              <a:lnSpc>
                <a:spcPct val="150000"/>
              </a:lnSpc>
              <a:buNone/>
            </a:pPr>
            <a:r>
              <a:rPr lang="en-US" sz="1600" b="0" i="0" u="none" strike="noStrike" baseline="0" dirty="0"/>
              <a:t>+ </a:t>
            </a:r>
            <a:r>
              <a:rPr lang="en-US" sz="1600" b="0" i="0" u="none" strike="noStrike" baseline="0" dirty="0" err="1"/>
              <a:t>Chỉ</a:t>
            </a:r>
            <a:r>
              <a:rPr lang="en-US" sz="1600" b="0" i="0" u="none" strike="noStrike" baseline="0" dirty="0"/>
              <a:t> </a:t>
            </a:r>
            <a:r>
              <a:rPr lang="en-US" sz="1600" b="0" i="0" u="none" strike="noStrike" baseline="0" dirty="0" err="1"/>
              <a:t>định</a:t>
            </a:r>
            <a:r>
              <a:rPr lang="en-US" sz="1600" b="0" i="0" u="none" strike="noStrike" baseline="0" dirty="0"/>
              <a:t> </a:t>
            </a:r>
            <a:r>
              <a:rPr lang="en-US" sz="1600" b="0" i="0" u="none" strike="noStrike" baseline="0" dirty="0" err="1"/>
              <a:t>cho</a:t>
            </a:r>
            <a:r>
              <a:rPr lang="en-US" sz="1600" b="0" i="0" u="none" strike="noStrike" baseline="0" dirty="0"/>
              <a:t> </a:t>
            </a:r>
            <a:r>
              <a:rPr lang="en-US" sz="1600" b="0" i="0" u="none" strike="noStrike" baseline="0" dirty="0" err="1"/>
              <a:t>trẻ</a:t>
            </a:r>
            <a:r>
              <a:rPr lang="en-US" sz="1600" b="0" i="0" u="none" strike="noStrike" baseline="0" dirty="0"/>
              <a:t> &gt; 1 </a:t>
            </a:r>
            <a:r>
              <a:rPr lang="en-US" sz="1600" b="0" i="0" u="none" strike="noStrike" baseline="0" dirty="0" err="1"/>
              <a:t>tuổi</a:t>
            </a:r>
            <a:r>
              <a:rPr lang="en-US" sz="1600" b="0" i="0" u="none" strike="noStrike" baseline="0" dirty="0"/>
              <a:t>: </a:t>
            </a:r>
            <a:r>
              <a:rPr lang="en-US" sz="1600" b="0" i="0" u="none" strike="noStrike" baseline="0" dirty="0" err="1"/>
              <a:t>liều</a:t>
            </a:r>
            <a:r>
              <a:rPr lang="en-US" sz="1600" b="0" i="0" u="none" strike="noStrike" baseline="0" dirty="0"/>
              <a:t> </a:t>
            </a:r>
            <a:r>
              <a:rPr lang="en-US" sz="1600" b="0" i="0" u="none" strike="noStrike" baseline="0" dirty="0" err="1"/>
              <a:t>khởi</a:t>
            </a:r>
            <a:r>
              <a:rPr lang="en-US" sz="1600" b="0" i="0" u="none" strike="noStrike" baseline="0" dirty="0"/>
              <a:t> </a:t>
            </a:r>
            <a:r>
              <a:rPr lang="en-US" sz="1600" b="0" i="0" u="none" strike="noStrike" baseline="0" dirty="0" err="1"/>
              <a:t>đầu</a:t>
            </a:r>
            <a:r>
              <a:rPr lang="en-US" sz="1600" b="0" i="0" u="none" strike="noStrike" baseline="0" dirty="0"/>
              <a:t> 75 UI/kg TM </a:t>
            </a:r>
            <a:r>
              <a:rPr lang="en-US" sz="1600" b="0" i="0" u="none" strike="noStrike" baseline="0" dirty="0" err="1"/>
              <a:t>trong</a:t>
            </a:r>
            <a:r>
              <a:rPr lang="en-US" sz="1600" b="0" i="0" u="none" strike="noStrike" baseline="0" dirty="0"/>
              <a:t> 10 </a:t>
            </a:r>
            <a:r>
              <a:rPr lang="en-US" sz="1600" b="0" i="0" u="none" strike="noStrike" baseline="0" dirty="0" err="1"/>
              <a:t>phút</a:t>
            </a:r>
            <a:r>
              <a:rPr lang="en-US" sz="1600" b="0" i="0" u="none" strike="noStrike" baseline="0" dirty="0"/>
              <a:t> </a:t>
            </a:r>
            <a:r>
              <a:rPr lang="en-US" sz="1600" b="0" i="0" u="none" strike="noStrike" baseline="0" dirty="0" err="1"/>
              <a:t>sauđó</a:t>
            </a:r>
            <a:r>
              <a:rPr lang="en-US" sz="1600" b="0" i="0" u="none" strike="noStrike" baseline="0" dirty="0"/>
              <a:t> </a:t>
            </a:r>
            <a:r>
              <a:rPr lang="en-US" sz="1600" b="0" i="0" u="none" strike="noStrike" baseline="0" dirty="0" err="1"/>
              <a:t>duy</a:t>
            </a:r>
            <a:r>
              <a:rPr lang="en-US" sz="1600" b="0" i="0" u="none" strike="noStrike" baseline="0" dirty="0"/>
              <a:t> </a:t>
            </a:r>
            <a:r>
              <a:rPr lang="en-US" sz="1600" b="0" i="0" u="none" strike="noStrike" baseline="0" dirty="0" err="1"/>
              <a:t>trì</a:t>
            </a:r>
            <a:r>
              <a:rPr lang="en-US" sz="1600" b="0" i="0" u="none" strike="noStrike" baseline="0" dirty="0"/>
              <a:t> </a:t>
            </a:r>
            <a:r>
              <a:rPr lang="en-US" sz="1600" b="0" i="0" u="none" strike="noStrike" baseline="0" dirty="0" err="1"/>
              <a:t>trong</a:t>
            </a:r>
            <a:r>
              <a:rPr lang="en-US" sz="1600" b="0" i="0" u="none" strike="noStrike" baseline="0" dirty="0"/>
              <a:t> </a:t>
            </a:r>
            <a:r>
              <a:rPr lang="en-US" sz="1600" b="0" i="0" u="none" strike="noStrike" baseline="0" dirty="0" err="1"/>
              <a:t>khoảng</a:t>
            </a:r>
            <a:r>
              <a:rPr lang="en-US" sz="1600" b="0" i="0" u="none" strike="noStrike" baseline="0" dirty="0"/>
              <a:t> </a:t>
            </a:r>
            <a:r>
              <a:rPr lang="en-US" sz="1600" b="0" i="0" u="none" strike="noStrike" baseline="0" dirty="0" err="1"/>
              <a:t>liều</a:t>
            </a:r>
            <a:r>
              <a:rPr lang="en-US" sz="1600" b="0" i="0" u="none" strike="noStrike" baseline="0" dirty="0"/>
              <a:t> 15 - 25 UI/kg/</a:t>
            </a:r>
            <a:r>
              <a:rPr lang="en-US" sz="1600" b="0" i="0" u="none" strike="noStrike" baseline="0" dirty="0" err="1"/>
              <a:t>giờ</a:t>
            </a:r>
            <a:r>
              <a:rPr lang="en-US" sz="1600" b="0" i="0" u="none" strike="noStrike" baseline="0" dirty="0"/>
              <a:t>.</a:t>
            </a:r>
          </a:p>
          <a:p>
            <a:pPr marL="0" indent="0" algn="just">
              <a:lnSpc>
                <a:spcPct val="150000"/>
              </a:lnSpc>
              <a:buNone/>
            </a:pPr>
            <a:r>
              <a:rPr lang="en-US" sz="1600" b="0" i="0" u="none" strike="noStrike" baseline="0" dirty="0"/>
              <a:t>+ </a:t>
            </a:r>
            <a:r>
              <a:rPr lang="en-US" sz="1600" b="0" i="0" u="none" strike="noStrike" baseline="0" dirty="0" err="1"/>
              <a:t>Mục</a:t>
            </a:r>
            <a:r>
              <a:rPr lang="en-US" sz="1600" b="0" i="0" u="none" strike="noStrike" baseline="0" dirty="0"/>
              <a:t> </a:t>
            </a:r>
            <a:r>
              <a:rPr lang="en-US" sz="1600" b="0" i="0" u="none" strike="noStrike" baseline="0" dirty="0" err="1"/>
              <a:t>tiêu</a:t>
            </a:r>
            <a:r>
              <a:rPr lang="en-US" sz="1600" b="0" i="0" u="none" strike="noStrike" baseline="0" dirty="0"/>
              <a:t> </a:t>
            </a:r>
            <a:r>
              <a:rPr lang="en-US" sz="1600" b="0" i="0" u="none" strike="noStrike" baseline="0" dirty="0" err="1"/>
              <a:t>điều</a:t>
            </a:r>
            <a:r>
              <a:rPr lang="en-US" sz="1600" b="0" i="0" u="none" strike="noStrike" baseline="0" dirty="0"/>
              <a:t> </a:t>
            </a:r>
            <a:r>
              <a:rPr lang="en-US" sz="1600" b="0" i="0" u="none" strike="noStrike" baseline="0" dirty="0" err="1"/>
              <a:t>trị</a:t>
            </a:r>
            <a:r>
              <a:rPr lang="en-US" sz="1600" b="0" i="0" u="none" strike="noStrike" baseline="0" dirty="0"/>
              <a:t>: APTT </a:t>
            </a:r>
            <a:r>
              <a:rPr lang="en-US" sz="1600" b="0" i="0" u="none" strike="noStrike" baseline="0" dirty="0" err="1"/>
              <a:t>gấp</a:t>
            </a:r>
            <a:r>
              <a:rPr lang="en-US" sz="1600" b="0" i="0" u="none" strike="noStrike" baseline="0" dirty="0"/>
              <a:t> 1,5 - 2 </a:t>
            </a:r>
            <a:r>
              <a:rPr lang="en-US" sz="1600" b="0" i="0" u="none" strike="noStrike" baseline="0" dirty="0" err="1"/>
              <a:t>lần</a:t>
            </a:r>
            <a:r>
              <a:rPr lang="en-US" sz="1600" b="0" i="0" u="none" strike="noStrike" baseline="0" dirty="0"/>
              <a:t> </a:t>
            </a:r>
            <a:r>
              <a:rPr lang="en-US" sz="1600" b="0" i="0" u="none" strike="noStrike" baseline="0" dirty="0" err="1"/>
              <a:t>hoặc</a:t>
            </a:r>
            <a:r>
              <a:rPr lang="en-US" sz="1600" b="0" i="0" u="none" strike="noStrike" baseline="0" dirty="0"/>
              <a:t> </a:t>
            </a:r>
            <a:r>
              <a:rPr lang="en-US" sz="1600" b="0" i="0" u="none" strike="noStrike" baseline="0" dirty="0" err="1"/>
              <a:t>antiXa</a:t>
            </a:r>
            <a:r>
              <a:rPr lang="en-US" sz="1600" b="0" i="0" u="none" strike="noStrike" baseline="0" dirty="0"/>
              <a:t>: 0,3 - 0,75 UI/</a:t>
            </a:r>
            <a:r>
              <a:rPr lang="en-US" sz="1600" b="0" i="0" u="none" strike="noStrike" baseline="0" dirty="0" err="1"/>
              <a:t>mL.</a:t>
            </a:r>
            <a:endParaRPr lang="en-US" sz="1600" dirty="0"/>
          </a:p>
          <a:p>
            <a:pPr marL="0" indent="0" algn="just">
              <a:lnSpc>
                <a:spcPct val="150000"/>
              </a:lnSpc>
              <a:buNone/>
            </a:pPr>
            <a:r>
              <a:rPr lang="en-US" sz="1600" dirty="0"/>
              <a:t>+ </a:t>
            </a:r>
            <a:r>
              <a:rPr lang="en-US" sz="1600" dirty="0" err="1"/>
              <a:t>Thời</a:t>
            </a:r>
            <a:r>
              <a:rPr lang="en-US" sz="1600" dirty="0"/>
              <a:t> </a:t>
            </a:r>
            <a:r>
              <a:rPr lang="en-US" sz="1600" dirty="0" err="1"/>
              <a:t>gian</a:t>
            </a:r>
            <a:r>
              <a:rPr lang="en-US" sz="1600" dirty="0"/>
              <a:t> </a:t>
            </a:r>
            <a:r>
              <a:rPr lang="en-US" sz="1600" dirty="0" err="1"/>
              <a:t>điều</a:t>
            </a:r>
            <a:r>
              <a:rPr lang="en-US" sz="1600" dirty="0"/>
              <a:t> </a:t>
            </a:r>
            <a:r>
              <a:rPr lang="en-US" sz="1600" dirty="0" err="1"/>
              <a:t>trị</a:t>
            </a:r>
            <a:r>
              <a:rPr lang="en-US" sz="1600" dirty="0"/>
              <a:t> : 7-14 </a:t>
            </a:r>
            <a:r>
              <a:rPr lang="en-US" sz="1600" dirty="0" err="1"/>
              <a:t>ngày</a:t>
            </a:r>
            <a:endParaRPr lang="en-US" sz="1600" dirty="0"/>
          </a:p>
          <a:p>
            <a:pPr marL="0" indent="0" algn="just">
              <a:lnSpc>
                <a:spcPct val="150000"/>
              </a:lnSpc>
              <a:buNone/>
            </a:pPr>
            <a:endParaRPr lang="en-US" sz="1600" dirty="0"/>
          </a:p>
        </p:txBody>
      </p:sp>
      <p:sp>
        <p:nvSpPr>
          <p:cNvPr id="7" name="TextBox 6">
            <a:extLst>
              <a:ext uri="{FF2B5EF4-FFF2-40B4-BE49-F238E27FC236}">
                <a16:creationId xmlns:a16="http://schemas.microsoft.com/office/drawing/2014/main" id="{5D502DBD-56EC-5B9F-3881-89340C2D76EF}"/>
              </a:ext>
            </a:extLst>
          </p:cNvPr>
          <p:cNvSpPr txBox="1"/>
          <p:nvPr/>
        </p:nvSpPr>
        <p:spPr>
          <a:xfrm>
            <a:off x="4157076" y="6527558"/>
            <a:ext cx="6097044" cy="246221"/>
          </a:xfrm>
          <a:prstGeom prst="rect">
            <a:avLst/>
          </a:prstGeom>
          <a:noFill/>
        </p:spPr>
        <p:txBody>
          <a:bodyPr wrap="square">
            <a:spAutoFit/>
          </a:bodyPr>
          <a:lstStyle/>
          <a:p>
            <a:r>
              <a:rPr lang="vi-VN" sz="1000" i="1" dirty="0">
                <a:latin typeface="Tahoma" panose="020B0604030504040204" pitchFamily="34" charset="0"/>
                <a:ea typeface="Tahoma" panose="020B0604030504040204" pitchFamily="34" charset="0"/>
                <a:cs typeface="Tahoma" panose="020B0604030504040204" pitchFamily="34" charset="0"/>
              </a:rPr>
              <a:t>3. </a:t>
            </a:r>
            <a:r>
              <a:rPr lang="vi-VN" sz="1000" b="0" i="1" dirty="0">
                <a:effectLst/>
                <a:latin typeface="Tahoma" panose="020B0604030504040204" pitchFamily="34" charset="0"/>
                <a:ea typeface="Tahoma" panose="020B0604030504040204" pitchFamily="34" charset="0"/>
                <a:cs typeface="Tahoma" panose="020B0604030504040204" pitchFamily="34" charset="0"/>
              </a:rPr>
              <a:t>Hướng dẫn chẩn đoán và điều trị COVID-19 ở trẻ em, Quyết định 405/QĐ-BYT ban hành 22/02/2022</a:t>
            </a:r>
          </a:p>
        </p:txBody>
      </p:sp>
    </p:spTree>
    <p:extLst>
      <p:ext uri="{BB962C8B-B14F-4D97-AF65-F5344CB8AC3E}">
        <p14:creationId xmlns:p14="http://schemas.microsoft.com/office/powerpoint/2010/main" val="35765650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46D41-C506-8FF6-A597-445A452294A0}"/>
              </a:ext>
            </a:extLst>
          </p:cNvPr>
          <p:cNvSpPr>
            <a:spLocks noGrp="1"/>
          </p:cNvSpPr>
          <p:nvPr>
            <p:ph type="title"/>
          </p:nvPr>
        </p:nvSpPr>
        <p:spPr/>
        <p:txBody>
          <a:bodyPr>
            <a:normAutofit/>
          </a:bodyPr>
          <a:lstStyle/>
          <a:p>
            <a:r>
              <a:rPr lang="en-US" i="0" u="none" strike="noStrike" baseline="0" dirty="0" err="1">
                <a:solidFill>
                  <a:srgbClr val="0D0D0D"/>
                </a:solidFill>
              </a:rPr>
              <a:t>Hội</a:t>
            </a:r>
            <a:r>
              <a:rPr lang="en-US" i="0" u="none" strike="noStrike" baseline="0" dirty="0">
                <a:solidFill>
                  <a:srgbClr val="0D0D0D"/>
                </a:solidFill>
              </a:rPr>
              <a:t> </a:t>
            </a:r>
            <a:r>
              <a:rPr lang="en-US" i="0" u="none" strike="noStrike" baseline="0" dirty="0" err="1">
                <a:solidFill>
                  <a:srgbClr val="0D0D0D"/>
                </a:solidFill>
              </a:rPr>
              <a:t>chứng</a:t>
            </a:r>
            <a:r>
              <a:rPr lang="en-US" i="0" u="none" strike="noStrike" baseline="0" dirty="0">
                <a:solidFill>
                  <a:srgbClr val="0D0D0D"/>
                </a:solidFill>
              </a:rPr>
              <a:t> </a:t>
            </a:r>
            <a:r>
              <a:rPr lang="en-US" i="0" u="none" strike="noStrike" baseline="0" dirty="0" err="1">
                <a:solidFill>
                  <a:srgbClr val="0D0D0D"/>
                </a:solidFill>
              </a:rPr>
              <a:t>viêm</a:t>
            </a:r>
            <a:r>
              <a:rPr lang="en-US" i="0" u="none" strike="noStrike" baseline="0" dirty="0">
                <a:solidFill>
                  <a:srgbClr val="0D0D0D"/>
                </a:solidFill>
              </a:rPr>
              <a:t> </a:t>
            </a:r>
            <a:r>
              <a:rPr lang="en-US" i="0" u="none" strike="noStrike" baseline="0" dirty="0" err="1">
                <a:solidFill>
                  <a:srgbClr val="0D0D0D"/>
                </a:solidFill>
              </a:rPr>
              <a:t>đa</a:t>
            </a:r>
            <a:r>
              <a:rPr lang="en-US" i="0" u="none" strike="noStrike" baseline="0" dirty="0">
                <a:solidFill>
                  <a:srgbClr val="0D0D0D"/>
                </a:solidFill>
              </a:rPr>
              <a:t> </a:t>
            </a:r>
            <a:r>
              <a:rPr lang="en-US" i="0" u="none" strike="noStrike" baseline="0" dirty="0" err="1">
                <a:solidFill>
                  <a:srgbClr val="0D0D0D"/>
                </a:solidFill>
              </a:rPr>
              <a:t>hệ</a:t>
            </a:r>
            <a:r>
              <a:rPr lang="en-US" i="0" u="none" strike="noStrike" baseline="0" dirty="0">
                <a:solidFill>
                  <a:srgbClr val="0D0D0D"/>
                </a:solidFill>
              </a:rPr>
              <a:t> </a:t>
            </a:r>
            <a:r>
              <a:rPr lang="en-US" i="0" u="none" strike="noStrike" baseline="0" dirty="0" err="1">
                <a:solidFill>
                  <a:srgbClr val="0D0D0D"/>
                </a:solidFill>
              </a:rPr>
              <a:t>thống</a:t>
            </a:r>
            <a:r>
              <a:rPr lang="en-US" i="0" u="none" strike="noStrike" baseline="0" dirty="0">
                <a:solidFill>
                  <a:srgbClr val="0D0D0D"/>
                </a:solidFill>
              </a:rPr>
              <a:t> </a:t>
            </a:r>
            <a:r>
              <a:rPr lang="en-US" i="0" u="none" strike="noStrike" baseline="0" dirty="0" err="1">
                <a:solidFill>
                  <a:srgbClr val="0D0D0D"/>
                </a:solidFill>
              </a:rPr>
              <a:t>giống</a:t>
            </a:r>
            <a:r>
              <a:rPr lang="en-US" i="0" u="none" strike="noStrike" baseline="0" dirty="0">
                <a:solidFill>
                  <a:srgbClr val="0D0D0D"/>
                </a:solidFill>
              </a:rPr>
              <a:t> </a:t>
            </a:r>
            <a:r>
              <a:rPr lang="en-US" i="0" u="none" strike="noStrike" baseline="0" dirty="0" err="1">
                <a:solidFill>
                  <a:srgbClr val="0D0D0D"/>
                </a:solidFill>
              </a:rPr>
              <a:t>bệnh</a:t>
            </a:r>
            <a:r>
              <a:rPr lang="en-US" i="0" u="none" strike="noStrike" baseline="0" dirty="0">
                <a:solidFill>
                  <a:srgbClr val="0D0D0D"/>
                </a:solidFill>
              </a:rPr>
              <a:t> Kawasaki</a:t>
            </a:r>
            <a:endParaRPr lang="en-US" dirty="0"/>
          </a:p>
        </p:txBody>
      </p:sp>
      <p:sp>
        <p:nvSpPr>
          <p:cNvPr id="3" name="Content Placeholder 2">
            <a:extLst>
              <a:ext uri="{FF2B5EF4-FFF2-40B4-BE49-F238E27FC236}">
                <a16:creationId xmlns:a16="http://schemas.microsoft.com/office/drawing/2014/main" id="{D6972037-2654-A63E-4737-DFB6366C42D8}"/>
              </a:ext>
            </a:extLst>
          </p:cNvPr>
          <p:cNvSpPr>
            <a:spLocks noGrp="1"/>
          </p:cNvSpPr>
          <p:nvPr>
            <p:ph idx="1"/>
          </p:nvPr>
        </p:nvSpPr>
        <p:spPr/>
        <p:txBody>
          <a:bodyPr>
            <a:normAutofit lnSpcReduction="10000"/>
          </a:bodyPr>
          <a:lstStyle/>
          <a:p>
            <a:pPr algn="just">
              <a:lnSpc>
                <a:spcPct val="130000"/>
              </a:lnSpc>
              <a:spcBef>
                <a:spcPts val="0"/>
              </a:spcBef>
            </a:pPr>
            <a:r>
              <a:rPr lang="en-US" sz="2000" b="0" i="0" u="none" strike="noStrike" baseline="0" dirty="0">
                <a:solidFill>
                  <a:srgbClr val="FF0000"/>
                </a:solidFill>
              </a:rPr>
              <a:t>Immunoglobulin (IVIG) </a:t>
            </a:r>
            <a:r>
              <a:rPr lang="en-US" sz="2000" b="0" i="0" u="none" strike="noStrike" baseline="0" dirty="0" err="1">
                <a:solidFill>
                  <a:srgbClr val="FF0000"/>
                </a:solidFill>
              </a:rPr>
              <a:t>liều</a:t>
            </a:r>
            <a:r>
              <a:rPr lang="en-US" sz="2000" b="0" i="0" u="none" strike="noStrike" baseline="0" dirty="0">
                <a:solidFill>
                  <a:srgbClr val="FF0000"/>
                </a:solidFill>
              </a:rPr>
              <a:t> 1- 2 g/kg</a:t>
            </a:r>
            <a:r>
              <a:rPr lang="en-US" sz="2000" b="0" i="0" u="none" strike="noStrike" baseline="0" dirty="0"/>
              <a:t>, </a:t>
            </a:r>
            <a:r>
              <a:rPr lang="en-US" sz="2000" b="0" i="0" u="none" strike="noStrike" baseline="0" dirty="0" err="1"/>
              <a:t>truyền</a:t>
            </a:r>
            <a:r>
              <a:rPr lang="en-US" sz="2000" b="0" i="0" u="none" strike="noStrike" baseline="0" dirty="0"/>
              <a:t> </a:t>
            </a:r>
            <a:r>
              <a:rPr lang="en-US" sz="2000" b="0" i="0" u="none" strike="noStrike" baseline="0" dirty="0" err="1"/>
              <a:t>tĩnh</a:t>
            </a:r>
            <a:r>
              <a:rPr lang="en-US" sz="2000" b="0" i="0" u="none" strike="noStrike" baseline="0" dirty="0"/>
              <a:t> </a:t>
            </a:r>
            <a:r>
              <a:rPr lang="en-US" sz="2000" b="0" i="0" u="none" strike="noStrike" baseline="0" dirty="0" err="1"/>
              <a:t>mạch</a:t>
            </a:r>
            <a:r>
              <a:rPr lang="en-US" sz="2000" b="0" i="0" u="none" strike="noStrike" baseline="0" dirty="0"/>
              <a:t> 1 </a:t>
            </a:r>
            <a:r>
              <a:rPr lang="en-US" sz="2000" b="0" i="0" u="none" strike="noStrike" baseline="0" dirty="0" err="1"/>
              <a:t>lần</a:t>
            </a:r>
            <a:r>
              <a:rPr lang="en-US" sz="2000" b="0" i="0" u="none" strike="noStrike" baseline="0" dirty="0"/>
              <a:t> </a:t>
            </a:r>
            <a:r>
              <a:rPr lang="en-US" sz="2000" b="0" i="0" u="none" strike="noStrike" baseline="0" dirty="0" err="1"/>
              <a:t>hoặc</a:t>
            </a:r>
            <a:r>
              <a:rPr lang="en-US" sz="2000" b="0" i="0" u="none" strike="noStrike" baseline="0" dirty="0"/>
              <a:t> chia 2 </a:t>
            </a:r>
            <a:r>
              <a:rPr lang="en-US" sz="2000" b="0" i="0" u="none" strike="noStrike" baseline="0" dirty="0" err="1"/>
              <a:t>lần</a:t>
            </a:r>
            <a:r>
              <a:rPr lang="en-US" sz="2000" b="0" i="0" u="none" strike="noStrike" baseline="0" dirty="0"/>
              <a:t> </a:t>
            </a:r>
            <a:r>
              <a:rPr lang="en-US" sz="2000" b="1" i="0" u="none" strike="noStrike" baseline="0" dirty="0"/>
              <a:t>VÀ </a:t>
            </a:r>
            <a:r>
              <a:rPr lang="en-US" sz="2000" b="0" i="0" u="none" strike="noStrike" baseline="0" dirty="0" err="1"/>
              <a:t>phối</a:t>
            </a:r>
            <a:r>
              <a:rPr lang="en-US" sz="2000" b="0" i="0" u="none" strike="noStrike" baseline="0" dirty="0"/>
              <a:t> </a:t>
            </a:r>
            <a:r>
              <a:rPr lang="en-US" sz="2000" b="0" i="0" u="none" strike="noStrike" baseline="0" dirty="0" err="1"/>
              <a:t>hợp</a:t>
            </a:r>
            <a:r>
              <a:rPr lang="en-US" sz="2000" b="0" i="0" u="none" strike="noStrike" baseline="0" dirty="0"/>
              <a:t> </a:t>
            </a:r>
            <a:r>
              <a:rPr lang="en-US" sz="2000" b="0" i="0" u="none" strike="noStrike" baseline="0" dirty="0" err="1"/>
              <a:t>với</a:t>
            </a:r>
            <a:r>
              <a:rPr lang="en-US" sz="2000" dirty="0"/>
              <a:t> </a:t>
            </a:r>
            <a:r>
              <a:rPr lang="en-US" sz="2000" b="0" i="0" u="none" strike="noStrike" baseline="0" dirty="0"/>
              <a:t> </a:t>
            </a:r>
            <a:r>
              <a:rPr lang="en-US" sz="2000" b="0" i="0" u="none" strike="noStrike" baseline="0" dirty="0" err="1">
                <a:solidFill>
                  <a:srgbClr val="FF0000"/>
                </a:solidFill>
              </a:rPr>
              <a:t>Prednisolon</a:t>
            </a:r>
            <a:r>
              <a:rPr lang="en-US" sz="2000" b="0" i="0" u="none" strike="noStrike" baseline="0" dirty="0">
                <a:solidFill>
                  <a:srgbClr val="FF0000"/>
                </a:solidFill>
              </a:rPr>
              <a:t> 2 mg/kg/</a:t>
            </a:r>
            <a:r>
              <a:rPr lang="en-US" sz="2000" b="0" i="0" u="none" strike="noStrike" baseline="0" dirty="0" err="1">
                <a:solidFill>
                  <a:srgbClr val="FF0000"/>
                </a:solidFill>
              </a:rPr>
              <a:t>ngày</a:t>
            </a:r>
            <a:r>
              <a:rPr lang="en-US" sz="2000" b="0" i="0" u="none" strike="noStrike" baseline="0" dirty="0">
                <a:solidFill>
                  <a:srgbClr val="FF0000"/>
                </a:solidFill>
              </a:rPr>
              <a:t> </a:t>
            </a:r>
            <a:r>
              <a:rPr lang="en-US" sz="2000" b="0" i="0" u="none" strike="noStrike" baseline="0" dirty="0" err="1"/>
              <a:t>hoặc</a:t>
            </a:r>
            <a:r>
              <a:rPr lang="en-US" sz="2000" b="0" i="0" u="none" strike="noStrike" baseline="0" dirty="0"/>
              <a:t> </a:t>
            </a:r>
            <a:r>
              <a:rPr lang="en-US" sz="2000" b="0" i="0" u="none" strike="noStrike" baseline="0" dirty="0" err="1">
                <a:solidFill>
                  <a:srgbClr val="FF0000"/>
                </a:solidFill>
              </a:rPr>
              <a:t>methylprednisolon</a:t>
            </a:r>
            <a:r>
              <a:rPr lang="en-US" sz="2000" b="0" i="0" u="none" strike="noStrike" baseline="0" dirty="0">
                <a:solidFill>
                  <a:srgbClr val="FF0000"/>
                </a:solidFill>
              </a:rPr>
              <a:t> 2mg/kg/ng </a:t>
            </a:r>
            <a:r>
              <a:rPr lang="en-US" sz="2000" b="0" i="0" u="none" strike="noStrike" baseline="0" dirty="0"/>
              <a:t>(</a:t>
            </a:r>
            <a:r>
              <a:rPr lang="en-US" sz="2000" b="0" i="0" u="none" strike="noStrike" baseline="0" dirty="0" err="1"/>
              <a:t>tối</a:t>
            </a:r>
            <a:r>
              <a:rPr lang="en-US" sz="2000" b="0" i="0" u="none" strike="noStrike" baseline="0" dirty="0"/>
              <a:t> </a:t>
            </a:r>
            <a:r>
              <a:rPr lang="en-US" sz="2000" b="0" i="0" u="none" strike="noStrike" baseline="0" dirty="0" err="1"/>
              <a:t>đa</a:t>
            </a:r>
            <a:r>
              <a:rPr lang="en-US" sz="2000" b="0" i="0" u="none" strike="noStrike" baseline="0" dirty="0"/>
              <a:t> 60mg) </a:t>
            </a:r>
            <a:r>
              <a:rPr lang="en-US" sz="2000" b="0" i="0" u="none" strike="noStrike" baseline="0" dirty="0" err="1"/>
              <a:t>theo</a:t>
            </a:r>
            <a:r>
              <a:rPr lang="en-US" sz="2000" b="0" i="0" u="none" strike="noStrike" baseline="0" dirty="0"/>
              <a:t> </a:t>
            </a:r>
            <a:r>
              <a:rPr lang="en-US" sz="2000" b="0" i="0" u="none" strike="noStrike" baseline="0" dirty="0" err="1"/>
              <a:t>dõi</a:t>
            </a:r>
            <a:r>
              <a:rPr lang="en-US" sz="2000" b="0" i="0" u="none" strike="noStrike" baseline="0" dirty="0"/>
              <a:t> </a:t>
            </a:r>
            <a:r>
              <a:rPr lang="en-US" sz="2000" b="0" i="0" u="none" strike="noStrike" baseline="0" dirty="0" err="1"/>
              <a:t>sau</a:t>
            </a:r>
            <a:r>
              <a:rPr lang="en-US" sz="2000" b="0" i="0" u="none" strike="noStrike" baseline="0" dirty="0"/>
              <a:t> 24-48h </a:t>
            </a:r>
            <a:r>
              <a:rPr lang="en-US" sz="2000" b="0" i="0" u="none" strike="noStrike" baseline="0" dirty="0" err="1"/>
              <a:t>nếu</a:t>
            </a:r>
            <a:r>
              <a:rPr lang="en-US" sz="2000" b="0" i="0" u="none" strike="noStrike" baseline="0" dirty="0"/>
              <a:t> </a:t>
            </a:r>
            <a:r>
              <a:rPr lang="en-US" sz="2000" b="0" i="0" u="none" strike="noStrike" baseline="0" dirty="0" err="1"/>
              <a:t>dấu</a:t>
            </a:r>
            <a:r>
              <a:rPr lang="en-US" sz="2000" b="0" i="0" u="none" strike="noStrike" baseline="0" dirty="0"/>
              <a:t> </a:t>
            </a:r>
            <a:r>
              <a:rPr lang="en-US" sz="2000" b="0" i="0" u="none" strike="noStrike" baseline="0" dirty="0" err="1"/>
              <a:t>hiệu</a:t>
            </a:r>
            <a:r>
              <a:rPr lang="en-US" sz="2000" b="0" i="0" u="none" strike="noStrike" baseline="0" dirty="0"/>
              <a:t> </a:t>
            </a:r>
            <a:r>
              <a:rPr lang="en-US" sz="2000" b="0" i="0" u="none" strike="noStrike" baseline="0" dirty="0" err="1"/>
              <a:t>lâm</a:t>
            </a:r>
            <a:r>
              <a:rPr lang="en-US" sz="2000" b="0" i="0" u="none" strike="noStrike" baseline="0" dirty="0"/>
              <a:t> </a:t>
            </a:r>
            <a:r>
              <a:rPr lang="en-US" sz="2000" b="0" i="0" u="none" strike="noStrike" baseline="0" dirty="0" err="1"/>
              <a:t>sàng</a:t>
            </a:r>
            <a:r>
              <a:rPr lang="en-US" sz="2000" b="0" i="0" u="none" strike="noStrike" baseline="0" dirty="0"/>
              <a:t> </a:t>
            </a:r>
            <a:r>
              <a:rPr lang="en-US" sz="2000" b="0" i="0" u="none" strike="noStrike" baseline="0" dirty="0" err="1"/>
              <a:t>cận</a:t>
            </a:r>
            <a:r>
              <a:rPr lang="en-US" sz="2000" b="0" i="0" u="none" strike="noStrike" baseline="0" dirty="0"/>
              <a:t> </a:t>
            </a:r>
            <a:r>
              <a:rPr lang="en-US" sz="2000" b="0" i="0" u="none" strike="noStrike" baseline="0" dirty="0" err="1"/>
              <a:t>lâm</a:t>
            </a:r>
            <a:r>
              <a:rPr lang="en-US" sz="2000" b="0" i="0" u="none" strike="noStrike" baseline="0" dirty="0"/>
              <a:t> </a:t>
            </a:r>
            <a:r>
              <a:rPr lang="en-US" sz="2000" b="0" i="0" u="none" strike="noStrike" baseline="0" dirty="0" err="1"/>
              <a:t>sàng</a:t>
            </a:r>
            <a:r>
              <a:rPr lang="en-US" sz="2000" b="0" i="0" u="none" strike="noStrike" baseline="0" dirty="0"/>
              <a:t> </a:t>
            </a:r>
            <a:r>
              <a:rPr lang="en-US" sz="2000" b="0" i="0" u="none" strike="noStrike" baseline="0" dirty="0" err="1"/>
              <a:t>không</a:t>
            </a:r>
            <a:r>
              <a:rPr lang="en-US" sz="2000" b="0" i="0" u="none" strike="noStrike" baseline="0" dirty="0"/>
              <a:t> </a:t>
            </a:r>
            <a:r>
              <a:rPr lang="en-US" sz="2000" b="0" i="0" u="none" strike="noStrike" baseline="0" dirty="0" err="1"/>
              <a:t>cải</a:t>
            </a:r>
            <a:r>
              <a:rPr lang="en-US" sz="2000" b="0" i="0" u="none" strike="noStrike" baseline="0" dirty="0"/>
              <a:t> </a:t>
            </a:r>
            <a:r>
              <a:rPr lang="en-US" sz="2000" b="0" i="0" u="none" strike="noStrike" baseline="0" dirty="0" err="1"/>
              <a:t>thiện</a:t>
            </a:r>
            <a:r>
              <a:rPr lang="en-US" sz="2000" b="0" i="0" u="none" strike="noStrike" baseline="0" dirty="0"/>
              <a:t> </a:t>
            </a:r>
            <a:r>
              <a:rPr lang="en-US" sz="2000" b="0" i="0" u="none" strike="noStrike" baseline="0" dirty="0" err="1"/>
              <a:t>hoặc</a:t>
            </a:r>
            <a:r>
              <a:rPr lang="en-US" sz="2000" dirty="0"/>
              <a:t> </a:t>
            </a:r>
            <a:r>
              <a:rPr lang="en-US" sz="2000" b="0" i="0" u="none" strike="noStrike" baseline="0" dirty="0" err="1"/>
              <a:t>nếu</a:t>
            </a:r>
            <a:r>
              <a:rPr lang="en-US" sz="2000" b="0" i="0" u="none" strike="noStrike" baseline="0" dirty="0"/>
              <a:t> </a:t>
            </a:r>
            <a:r>
              <a:rPr lang="en-US" sz="2000" b="0" i="0" u="none" strike="noStrike" baseline="0" dirty="0" err="1"/>
              <a:t>trẻ</a:t>
            </a:r>
            <a:r>
              <a:rPr lang="en-US" sz="2000" b="0" i="0" u="none" strike="noStrike" baseline="0" dirty="0"/>
              <a:t> </a:t>
            </a:r>
            <a:r>
              <a:rPr lang="en-US" sz="2000" b="0" i="0" u="none" strike="noStrike" baseline="0" dirty="0" err="1"/>
              <a:t>có</a:t>
            </a:r>
            <a:r>
              <a:rPr lang="en-US" sz="2000" b="0" i="0" u="none" strike="noStrike" baseline="0" dirty="0"/>
              <a:t> </a:t>
            </a:r>
            <a:r>
              <a:rPr lang="en-US" sz="2000" b="0" i="0" u="none" strike="noStrike" baseline="0" dirty="0" err="1"/>
              <a:t>giãn</a:t>
            </a:r>
            <a:r>
              <a:rPr lang="en-US" sz="2000" b="0" i="0" u="none" strike="noStrike" baseline="0" dirty="0"/>
              <a:t> </a:t>
            </a:r>
            <a:r>
              <a:rPr lang="en-US" sz="2000" b="0" i="0" u="none" strike="noStrike" baseline="0" dirty="0" err="1"/>
              <a:t>mạch</a:t>
            </a:r>
            <a:r>
              <a:rPr lang="en-US" sz="2000" b="0" i="0" u="none" strike="noStrike" baseline="0" dirty="0"/>
              <a:t> </a:t>
            </a:r>
            <a:r>
              <a:rPr lang="en-US" sz="2000" b="0" i="0" u="none" strike="noStrike" baseline="0" dirty="0" err="1"/>
              <a:t>vành</a:t>
            </a:r>
            <a:r>
              <a:rPr lang="en-US" sz="2000" b="0" i="0" u="none" strike="noStrike" baseline="0" dirty="0"/>
              <a:t> </a:t>
            </a:r>
            <a:r>
              <a:rPr lang="en-US" sz="2000" b="0" i="0" u="none" strike="noStrike" baseline="0" dirty="0" err="1"/>
              <a:t>hoặc</a:t>
            </a:r>
            <a:r>
              <a:rPr lang="en-US" sz="2000" b="0" i="0" u="none" strike="noStrike" baseline="0" dirty="0"/>
              <a:t> </a:t>
            </a:r>
            <a:r>
              <a:rPr lang="en-US" sz="2000" b="0" i="0" u="none" strike="noStrike" baseline="0" dirty="0" err="1"/>
              <a:t>giả</a:t>
            </a:r>
            <a:r>
              <a:rPr lang="en-US" sz="2000" b="0" i="0" u="none" strike="noStrike" baseline="0" dirty="0"/>
              <a:t> </a:t>
            </a:r>
            <a:r>
              <a:rPr lang="en-US" sz="2000" b="0" i="0" u="none" strike="noStrike" baseline="0" dirty="0" err="1"/>
              <a:t>phình</a:t>
            </a:r>
            <a:r>
              <a:rPr lang="en-US" sz="2000" b="0" i="0" u="none" strike="noStrike" baseline="0" dirty="0"/>
              <a:t> </a:t>
            </a:r>
            <a:r>
              <a:rPr lang="en-US" sz="2000" b="0" i="0" u="none" strike="noStrike" baseline="0" dirty="0" err="1"/>
              <a:t>mạch</a:t>
            </a:r>
            <a:r>
              <a:rPr lang="en-US" sz="2000" b="0" i="0" u="none" strike="noStrike" baseline="0" dirty="0"/>
              <a:t> </a:t>
            </a:r>
            <a:r>
              <a:rPr lang="en-US" sz="2000" b="0" i="0" u="none" strike="noStrike" baseline="0" dirty="0" err="1"/>
              <a:t>vành</a:t>
            </a:r>
            <a:r>
              <a:rPr lang="en-US" sz="2000" b="0" i="0" u="none" strike="noStrike" baseline="0" dirty="0"/>
              <a:t>.</a:t>
            </a:r>
          </a:p>
          <a:p>
            <a:pPr algn="just">
              <a:lnSpc>
                <a:spcPct val="130000"/>
              </a:lnSpc>
              <a:spcBef>
                <a:spcPts val="0"/>
              </a:spcBef>
            </a:pPr>
            <a:r>
              <a:rPr lang="en-US" sz="2000" b="0" i="0" u="none" strike="noStrike" baseline="0" dirty="0">
                <a:solidFill>
                  <a:srgbClr val="FF0000"/>
                </a:solidFill>
              </a:rPr>
              <a:t>Aspirin </a:t>
            </a:r>
            <a:r>
              <a:rPr lang="en-US" sz="2000" b="0" i="0" u="none" strike="noStrike" baseline="0" dirty="0" err="1">
                <a:solidFill>
                  <a:srgbClr val="FF0000"/>
                </a:solidFill>
              </a:rPr>
              <a:t>liều</a:t>
            </a:r>
            <a:r>
              <a:rPr lang="en-US" sz="2000" b="0" i="0" u="none" strike="noStrike" baseline="0" dirty="0">
                <a:solidFill>
                  <a:srgbClr val="FF0000"/>
                </a:solidFill>
              </a:rPr>
              <a:t> 3-5 mg/kg/</a:t>
            </a:r>
            <a:r>
              <a:rPr lang="en-US" sz="2000" b="0" i="0" u="none" strike="noStrike" baseline="0" dirty="0" err="1">
                <a:solidFill>
                  <a:srgbClr val="FF0000"/>
                </a:solidFill>
              </a:rPr>
              <a:t>ngày</a:t>
            </a:r>
            <a:r>
              <a:rPr lang="en-US" sz="2000" b="0" i="0" u="none" strike="noStrike" baseline="0" dirty="0">
                <a:solidFill>
                  <a:srgbClr val="FF0000"/>
                </a:solidFill>
              </a:rPr>
              <a:t> </a:t>
            </a:r>
            <a:r>
              <a:rPr lang="en-US" sz="2000" b="0" i="0" u="none" strike="noStrike" baseline="0" dirty="0"/>
              <a:t>(</a:t>
            </a:r>
            <a:r>
              <a:rPr lang="en-US" sz="2000" b="0" i="0" u="none" strike="noStrike" baseline="0" dirty="0" err="1"/>
              <a:t>tối</a:t>
            </a:r>
            <a:r>
              <a:rPr lang="en-US" sz="2000" b="0" i="0" u="none" strike="noStrike" baseline="0" dirty="0"/>
              <a:t> </a:t>
            </a:r>
            <a:r>
              <a:rPr lang="en-US" sz="2000" b="0" i="0" u="none" strike="noStrike" baseline="0" dirty="0" err="1"/>
              <a:t>đa</a:t>
            </a:r>
            <a:r>
              <a:rPr lang="en-US" sz="2000" b="0" i="0" u="none" strike="noStrike" baseline="0" dirty="0"/>
              <a:t> 100 mg) </a:t>
            </a:r>
            <a:r>
              <a:rPr lang="en-US" sz="2000" b="0" i="0" u="none" strike="noStrike" baseline="0" dirty="0" err="1"/>
              <a:t>uống</a:t>
            </a:r>
            <a:r>
              <a:rPr lang="en-US" sz="2000" b="0" i="0" u="none" strike="noStrike" baseline="0" dirty="0"/>
              <a:t>.</a:t>
            </a:r>
          </a:p>
          <a:p>
            <a:pPr algn="just">
              <a:lnSpc>
                <a:spcPct val="130000"/>
              </a:lnSpc>
              <a:spcBef>
                <a:spcPts val="0"/>
              </a:spcBef>
            </a:pPr>
            <a:r>
              <a:rPr lang="en-US" sz="2000" b="0" i="0" u="none" strike="noStrike" baseline="0" dirty="0" err="1">
                <a:solidFill>
                  <a:srgbClr val="000000"/>
                </a:solidFill>
              </a:rPr>
              <a:t>Thuốc</a:t>
            </a:r>
            <a:r>
              <a:rPr lang="en-US" sz="2000" b="0" i="0" u="none" strike="noStrike" baseline="0" dirty="0">
                <a:solidFill>
                  <a:srgbClr val="000000"/>
                </a:solidFill>
              </a:rPr>
              <a:t> </a:t>
            </a:r>
            <a:r>
              <a:rPr lang="en-US" sz="2000" b="0" i="0" u="none" strike="noStrike" baseline="0" dirty="0" err="1">
                <a:solidFill>
                  <a:srgbClr val="000000"/>
                </a:solidFill>
              </a:rPr>
              <a:t>chống</a:t>
            </a:r>
            <a:r>
              <a:rPr lang="en-US" sz="2000" b="0" i="0" u="none" strike="noStrike" baseline="0" dirty="0">
                <a:solidFill>
                  <a:srgbClr val="000000"/>
                </a:solidFill>
              </a:rPr>
              <a:t> </a:t>
            </a:r>
            <a:r>
              <a:rPr lang="en-US" sz="2000" b="0" i="0" u="none" strike="noStrike" baseline="0" dirty="0" err="1">
                <a:solidFill>
                  <a:srgbClr val="000000"/>
                </a:solidFill>
              </a:rPr>
              <a:t>đông</a:t>
            </a:r>
            <a:endParaRPr lang="en-US" sz="2000" dirty="0">
              <a:solidFill>
                <a:srgbClr val="000000"/>
              </a:solidFill>
            </a:endParaRPr>
          </a:p>
          <a:p>
            <a:pPr algn="just">
              <a:lnSpc>
                <a:spcPct val="130000"/>
              </a:lnSpc>
              <a:spcBef>
                <a:spcPts val="0"/>
              </a:spcBef>
            </a:pPr>
            <a:r>
              <a:rPr lang="en-US" sz="2000" b="0" i="0" u="none" strike="noStrike" baseline="0" dirty="0">
                <a:solidFill>
                  <a:srgbClr val="000000"/>
                </a:solidFill>
              </a:rPr>
              <a:t>Theo </a:t>
            </a:r>
            <a:r>
              <a:rPr lang="en-US" sz="2000" b="0" i="0" u="none" strike="noStrike" baseline="0" dirty="0" err="1">
                <a:solidFill>
                  <a:srgbClr val="000000"/>
                </a:solidFill>
              </a:rPr>
              <a:t>dõi</a:t>
            </a:r>
            <a:r>
              <a:rPr lang="en-US" sz="2000" b="0" i="0" u="none" strike="noStrike" baseline="0" dirty="0">
                <a:solidFill>
                  <a:srgbClr val="000000"/>
                </a:solidFill>
              </a:rPr>
              <a:t> </a:t>
            </a:r>
            <a:r>
              <a:rPr lang="en-US" sz="2000" b="0" i="0" u="none" strike="noStrike" baseline="0" dirty="0" err="1">
                <a:solidFill>
                  <a:srgbClr val="000000"/>
                </a:solidFill>
              </a:rPr>
              <a:t>sau</a:t>
            </a:r>
            <a:r>
              <a:rPr lang="en-US" sz="2000" b="0" i="0" u="none" strike="noStrike" baseline="0" dirty="0">
                <a:solidFill>
                  <a:srgbClr val="000000"/>
                </a:solidFill>
              </a:rPr>
              <a:t> 48 - 72 </a:t>
            </a:r>
            <a:r>
              <a:rPr lang="en-US" sz="2000" b="0" i="0" u="none" strike="noStrike" baseline="0" dirty="0" err="1">
                <a:solidFill>
                  <a:srgbClr val="000000"/>
                </a:solidFill>
              </a:rPr>
              <a:t>giờ</a:t>
            </a:r>
            <a:r>
              <a:rPr lang="en-US" sz="2000" b="0" i="0" u="none" strike="noStrike" baseline="0" dirty="0">
                <a:solidFill>
                  <a:srgbClr val="000000"/>
                </a:solidFill>
              </a:rPr>
              <a:t> </a:t>
            </a:r>
            <a:r>
              <a:rPr lang="en-US" sz="2000" b="0" i="0" u="none" strike="noStrike" baseline="0" dirty="0" err="1">
                <a:solidFill>
                  <a:srgbClr val="000000"/>
                </a:solidFill>
              </a:rPr>
              <a:t>truyền</a:t>
            </a:r>
            <a:r>
              <a:rPr lang="en-US" sz="2000" b="0" i="0" u="none" strike="noStrike" baseline="0" dirty="0">
                <a:solidFill>
                  <a:srgbClr val="000000"/>
                </a:solidFill>
              </a:rPr>
              <a:t> IVIG </a:t>
            </a:r>
            <a:r>
              <a:rPr lang="en-US" sz="2000" b="0" i="0" u="none" strike="noStrike" baseline="0" dirty="0" err="1">
                <a:solidFill>
                  <a:srgbClr val="000000"/>
                </a:solidFill>
              </a:rPr>
              <a:t>nếu</a:t>
            </a:r>
            <a:r>
              <a:rPr lang="en-US" sz="2000" b="0" i="0" u="none" strike="noStrike" baseline="0" dirty="0">
                <a:solidFill>
                  <a:srgbClr val="000000"/>
                </a:solidFill>
              </a:rPr>
              <a:t> </a:t>
            </a:r>
            <a:r>
              <a:rPr lang="en-US" sz="2000" b="0" i="0" u="none" strike="noStrike" baseline="0" dirty="0" err="1">
                <a:solidFill>
                  <a:srgbClr val="000000"/>
                </a:solidFill>
              </a:rPr>
              <a:t>lâm</a:t>
            </a:r>
            <a:r>
              <a:rPr lang="en-US" sz="2000" b="0" i="0" u="none" strike="noStrike" baseline="0" dirty="0">
                <a:solidFill>
                  <a:srgbClr val="000000"/>
                </a:solidFill>
              </a:rPr>
              <a:t> </a:t>
            </a:r>
            <a:r>
              <a:rPr lang="en-US" sz="2000" b="0" i="0" u="none" strike="noStrike" baseline="0" dirty="0" err="1">
                <a:solidFill>
                  <a:srgbClr val="000000"/>
                </a:solidFill>
              </a:rPr>
              <a:t>sàng</a:t>
            </a:r>
            <a:r>
              <a:rPr lang="en-US" sz="2000" b="0" i="0" u="none" strike="noStrike" baseline="0" dirty="0">
                <a:solidFill>
                  <a:srgbClr val="000000"/>
                </a:solidFill>
              </a:rPr>
              <a:t> </a:t>
            </a:r>
            <a:r>
              <a:rPr lang="en-US" sz="2000" b="0" i="0" u="none" strike="noStrike" baseline="0" dirty="0" err="1">
                <a:solidFill>
                  <a:srgbClr val="000000"/>
                </a:solidFill>
              </a:rPr>
              <a:t>không</a:t>
            </a:r>
            <a:r>
              <a:rPr lang="en-US" sz="2000" b="0" i="0" u="none" strike="noStrike" baseline="0" dirty="0">
                <a:solidFill>
                  <a:srgbClr val="000000"/>
                </a:solidFill>
              </a:rPr>
              <a:t> </a:t>
            </a:r>
            <a:r>
              <a:rPr lang="en-US" sz="2000" b="0" i="0" u="none" strike="noStrike" baseline="0" dirty="0" err="1">
                <a:solidFill>
                  <a:srgbClr val="000000"/>
                </a:solidFill>
              </a:rPr>
              <a:t>cải</a:t>
            </a:r>
            <a:r>
              <a:rPr lang="en-US" sz="2000" b="0" i="0" u="none" strike="noStrike" baseline="0" dirty="0">
                <a:solidFill>
                  <a:srgbClr val="000000"/>
                </a:solidFill>
              </a:rPr>
              <a:t> </a:t>
            </a:r>
            <a:r>
              <a:rPr lang="en-US" sz="2000" b="0" i="0" u="none" strike="noStrike" baseline="0" dirty="0" err="1">
                <a:solidFill>
                  <a:srgbClr val="000000"/>
                </a:solidFill>
              </a:rPr>
              <a:t>thiện</a:t>
            </a:r>
            <a:r>
              <a:rPr lang="en-US" sz="2000" b="0" i="0" u="none" strike="noStrike" baseline="0" dirty="0">
                <a:solidFill>
                  <a:srgbClr val="000000"/>
                </a:solidFill>
              </a:rPr>
              <a:t>: </a:t>
            </a:r>
            <a:r>
              <a:rPr lang="en-US" sz="2000" b="0" i="0" u="none" strike="noStrike" baseline="0" dirty="0" err="1">
                <a:solidFill>
                  <a:srgbClr val="000000"/>
                </a:solidFill>
              </a:rPr>
              <a:t>trẻ</a:t>
            </a:r>
            <a:r>
              <a:rPr lang="en-US" sz="2000" b="0" i="0" u="none" strike="noStrike" baseline="0" dirty="0">
                <a:solidFill>
                  <a:srgbClr val="000000"/>
                </a:solidFill>
              </a:rPr>
              <a:t> </a:t>
            </a:r>
            <a:r>
              <a:rPr lang="en-US" sz="2000" b="0" i="0" u="none" strike="noStrike" baseline="0" dirty="0" err="1">
                <a:solidFill>
                  <a:srgbClr val="000000"/>
                </a:solidFill>
              </a:rPr>
              <a:t>không</a:t>
            </a:r>
            <a:r>
              <a:rPr lang="en-US" sz="2000" dirty="0">
                <a:solidFill>
                  <a:srgbClr val="000000"/>
                </a:solidFill>
              </a:rPr>
              <a:t> </a:t>
            </a:r>
            <a:r>
              <a:rPr lang="vi-VN" sz="2000" b="0" i="0" u="none" strike="noStrike" baseline="0" dirty="0">
                <a:solidFill>
                  <a:srgbClr val="000000"/>
                </a:solidFill>
              </a:rPr>
              <a:t>hết sốt, các chỉ viêm không thay đổi nhiều hoặc nặng hơn thì:</a:t>
            </a:r>
          </a:p>
          <a:p>
            <a:pPr algn="just">
              <a:lnSpc>
                <a:spcPct val="130000"/>
              </a:lnSpc>
              <a:spcBef>
                <a:spcPts val="0"/>
              </a:spcBef>
            </a:pPr>
            <a:r>
              <a:rPr lang="en-US" sz="2000" b="0" i="0" u="none" strike="noStrike" baseline="0" dirty="0">
                <a:solidFill>
                  <a:srgbClr val="000000"/>
                </a:solidFill>
              </a:rPr>
              <a:t>+ </a:t>
            </a:r>
            <a:r>
              <a:rPr lang="en-US" sz="2000" b="0" i="0" u="none" strike="noStrike" baseline="0" dirty="0" err="1">
                <a:solidFill>
                  <a:srgbClr val="000000"/>
                </a:solidFill>
              </a:rPr>
              <a:t>Dùng</a:t>
            </a:r>
            <a:r>
              <a:rPr lang="en-US" sz="2000" b="0" i="0" u="none" strike="noStrike" baseline="0" dirty="0">
                <a:solidFill>
                  <a:srgbClr val="000000"/>
                </a:solidFill>
              </a:rPr>
              <a:t> </a:t>
            </a:r>
            <a:r>
              <a:rPr lang="en-US" sz="2000" b="0" i="0" u="none" strike="noStrike" baseline="0" dirty="0" err="1">
                <a:solidFill>
                  <a:srgbClr val="000000"/>
                </a:solidFill>
              </a:rPr>
              <a:t>lại</a:t>
            </a:r>
            <a:r>
              <a:rPr lang="en-US" sz="2000" b="0" i="0" u="none" strike="noStrike" baseline="0" dirty="0">
                <a:solidFill>
                  <a:srgbClr val="000000"/>
                </a:solidFill>
              </a:rPr>
              <a:t> IVIG </a:t>
            </a:r>
            <a:r>
              <a:rPr lang="en-US" sz="2000" b="0" i="0" u="none" strike="noStrike" baseline="0" dirty="0" err="1">
                <a:solidFill>
                  <a:srgbClr val="000000"/>
                </a:solidFill>
              </a:rPr>
              <a:t>liều</a:t>
            </a:r>
            <a:r>
              <a:rPr lang="en-US" sz="2000" b="0" i="0" u="none" strike="noStrike" baseline="0" dirty="0">
                <a:solidFill>
                  <a:srgbClr val="000000"/>
                </a:solidFill>
              </a:rPr>
              <a:t> 2</a:t>
            </a:r>
          </a:p>
          <a:p>
            <a:pPr algn="just">
              <a:lnSpc>
                <a:spcPct val="130000"/>
              </a:lnSpc>
              <a:spcBef>
                <a:spcPts val="0"/>
              </a:spcBef>
            </a:pPr>
            <a:r>
              <a:rPr lang="vi-VN" sz="2000" b="0" i="0" u="none" strike="noStrike" baseline="0" dirty="0">
                <a:solidFill>
                  <a:srgbClr val="000000"/>
                </a:solidFill>
              </a:rPr>
              <a:t>+ Hoặc hội chẩn chuyên khoa dùng thuốc sinh học </a:t>
            </a:r>
            <a:endParaRPr lang="en-US" sz="2000" b="0" i="0" u="none" strike="noStrike" baseline="0" dirty="0">
              <a:solidFill>
                <a:srgbClr val="000000"/>
              </a:solidFill>
            </a:endParaRPr>
          </a:p>
          <a:p>
            <a:pPr marL="0" indent="0" algn="just">
              <a:lnSpc>
                <a:spcPct val="130000"/>
              </a:lnSpc>
              <a:spcBef>
                <a:spcPts val="0"/>
              </a:spcBef>
              <a:buNone/>
            </a:pPr>
            <a:r>
              <a:rPr lang="en-US" sz="2000" b="0" i="0" u="none" strike="noStrike" baseline="0" dirty="0">
                <a:solidFill>
                  <a:srgbClr val="000000"/>
                </a:solidFill>
              </a:rPr>
              <a:t>- </a:t>
            </a:r>
            <a:r>
              <a:rPr lang="en-US" sz="2000" b="0" i="0" u="none" strike="noStrike" baseline="0" dirty="0" err="1">
                <a:solidFill>
                  <a:srgbClr val="000000"/>
                </a:solidFill>
              </a:rPr>
              <a:t>Kháng</a:t>
            </a:r>
            <a:r>
              <a:rPr lang="en-US" sz="2000" b="0" i="0" u="none" strike="noStrike" baseline="0" dirty="0">
                <a:solidFill>
                  <a:srgbClr val="000000"/>
                </a:solidFill>
              </a:rPr>
              <a:t> </a:t>
            </a:r>
            <a:r>
              <a:rPr lang="en-US" sz="2000" b="0" i="0" u="none" strike="noStrike" baseline="0" dirty="0" err="1">
                <a:solidFill>
                  <a:srgbClr val="000000"/>
                </a:solidFill>
              </a:rPr>
              <a:t>sinh</a:t>
            </a:r>
            <a:r>
              <a:rPr lang="en-US" sz="2000" b="0" i="0" u="none" strike="noStrike" baseline="0" dirty="0">
                <a:solidFill>
                  <a:srgbClr val="000000"/>
                </a:solidFill>
              </a:rPr>
              <a:t>: </a:t>
            </a:r>
            <a:r>
              <a:rPr lang="en-US" sz="2000" b="0" i="0" u="none" strike="noStrike" baseline="0" dirty="0" err="1">
                <a:solidFill>
                  <a:srgbClr val="000000"/>
                </a:solidFill>
              </a:rPr>
              <a:t>không</a:t>
            </a:r>
            <a:r>
              <a:rPr lang="en-US" sz="2000" b="0" i="0" u="none" strike="noStrike" baseline="0" dirty="0">
                <a:solidFill>
                  <a:srgbClr val="000000"/>
                </a:solidFill>
              </a:rPr>
              <a:t> </a:t>
            </a:r>
            <a:r>
              <a:rPr lang="en-US" sz="2000" b="0" i="0" u="none" strike="noStrike" baseline="0" dirty="0" err="1">
                <a:solidFill>
                  <a:srgbClr val="000000"/>
                </a:solidFill>
              </a:rPr>
              <a:t>sử</a:t>
            </a:r>
            <a:r>
              <a:rPr lang="en-US" sz="2000" b="0" i="0" u="none" strike="noStrike" baseline="0" dirty="0">
                <a:solidFill>
                  <a:srgbClr val="000000"/>
                </a:solidFill>
              </a:rPr>
              <a:t> </a:t>
            </a:r>
            <a:r>
              <a:rPr lang="en-US" sz="2000" b="0" i="0" u="none" strike="noStrike" baseline="0" dirty="0" err="1">
                <a:solidFill>
                  <a:srgbClr val="000000"/>
                </a:solidFill>
              </a:rPr>
              <a:t>dụng</a:t>
            </a:r>
            <a:r>
              <a:rPr lang="en-US" sz="2000" b="0" i="0" u="none" strike="noStrike" baseline="0" dirty="0">
                <a:solidFill>
                  <a:srgbClr val="000000"/>
                </a:solidFill>
              </a:rPr>
              <a:t> </a:t>
            </a:r>
            <a:r>
              <a:rPr lang="en-US" sz="2000" b="0" i="0" u="none" strike="noStrike" baseline="0" dirty="0" err="1">
                <a:solidFill>
                  <a:srgbClr val="000000"/>
                </a:solidFill>
              </a:rPr>
              <a:t>trừ</a:t>
            </a:r>
            <a:r>
              <a:rPr lang="en-US" sz="2000" b="0" i="0" u="none" strike="noStrike" baseline="0" dirty="0">
                <a:solidFill>
                  <a:srgbClr val="000000"/>
                </a:solidFill>
              </a:rPr>
              <a:t> </a:t>
            </a:r>
            <a:r>
              <a:rPr lang="en-US" sz="2000" b="0" i="0" u="none" strike="noStrike" baseline="0" dirty="0" err="1">
                <a:solidFill>
                  <a:srgbClr val="000000"/>
                </a:solidFill>
              </a:rPr>
              <a:t>khi</a:t>
            </a:r>
            <a:r>
              <a:rPr lang="en-US" sz="2000" b="0" i="0" u="none" strike="noStrike" baseline="0" dirty="0">
                <a:solidFill>
                  <a:srgbClr val="000000"/>
                </a:solidFill>
              </a:rPr>
              <a:t> </a:t>
            </a:r>
            <a:r>
              <a:rPr lang="en-US" sz="2000" b="0" i="0" u="none" strike="noStrike" baseline="0" dirty="0" err="1">
                <a:solidFill>
                  <a:srgbClr val="000000"/>
                </a:solidFill>
              </a:rPr>
              <a:t>có</a:t>
            </a:r>
            <a:r>
              <a:rPr lang="en-US" sz="2000" b="0" i="0" u="none" strike="noStrike" baseline="0" dirty="0">
                <a:solidFill>
                  <a:srgbClr val="000000"/>
                </a:solidFill>
              </a:rPr>
              <a:t> </a:t>
            </a:r>
            <a:r>
              <a:rPr lang="en-US" sz="2000" b="0" i="0" u="none" strike="noStrike" baseline="0" dirty="0" err="1">
                <a:solidFill>
                  <a:srgbClr val="000000"/>
                </a:solidFill>
              </a:rPr>
              <a:t>kèm</a:t>
            </a:r>
            <a:r>
              <a:rPr lang="en-US" sz="2000" b="0" i="0" u="none" strike="noStrike" baseline="0" dirty="0">
                <a:solidFill>
                  <a:srgbClr val="000000"/>
                </a:solidFill>
              </a:rPr>
              <a:t> </a:t>
            </a:r>
            <a:r>
              <a:rPr lang="en-US" sz="2000" b="0" i="0" u="none" strike="noStrike" baseline="0" dirty="0" err="1">
                <a:solidFill>
                  <a:srgbClr val="000000"/>
                </a:solidFill>
              </a:rPr>
              <a:t>bằng</a:t>
            </a:r>
            <a:r>
              <a:rPr lang="en-US" sz="2000" b="0" i="0" u="none" strike="noStrike" baseline="0" dirty="0">
                <a:solidFill>
                  <a:srgbClr val="000000"/>
                </a:solidFill>
              </a:rPr>
              <a:t> </a:t>
            </a:r>
            <a:r>
              <a:rPr lang="en-US" sz="2000" b="0" i="0" u="none" strike="noStrike" baseline="0" dirty="0" err="1">
                <a:solidFill>
                  <a:srgbClr val="000000"/>
                </a:solidFill>
              </a:rPr>
              <a:t>chứng</a:t>
            </a:r>
            <a:r>
              <a:rPr lang="en-US" sz="2000" b="0" i="0" u="none" strike="noStrike" baseline="0" dirty="0">
                <a:solidFill>
                  <a:srgbClr val="000000"/>
                </a:solidFill>
              </a:rPr>
              <a:t> </a:t>
            </a:r>
            <a:r>
              <a:rPr lang="en-US" sz="2000" b="0" i="0" u="none" strike="noStrike" baseline="0" dirty="0" err="1">
                <a:solidFill>
                  <a:srgbClr val="000000"/>
                </a:solidFill>
              </a:rPr>
              <a:t>của</a:t>
            </a:r>
            <a:r>
              <a:rPr lang="en-US" sz="2000" b="0" i="0" u="none" strike="noStrike" baseline="0" dirty="0">
                <a:solidFill>
                  <a:srgbClr val="000000"/>
                </a:solidFill>
              </a:rPr>
              <a:t> </a:t>
            </a:r>
            <a:r>
              <a:rPr lang="en-US" sz="2000" b="0" i="0" u="none" strike="noStrike" baseline="0" dirty="0" err="1">
                <a:solidFill>
                  <a:srgbClr val="000000"/>
                </a:solidFill>
              </a:rPr>
              <a:t>nhiễm</a:t>
            </a:r>
            <a:r>
              <a:rPr lang="en-US" sz="2000" b="0" i="0" u="none" strike="noStrike" baseline="0" dirty="0">
                <a:solidFill>
                  <a:srgbClr val="000000"/>
                </a:solidFill>
              </a:rPr>
              <a:t> </a:t>
            </a:r>
            <a:r>
              <a:rPr lang="en-US" sz="2000" b="0" i="0" u="none" strike="noStrike" baseline="0" dirty="0" err="1">
                <a:solidFill>
                  <a:srgbClr val="000000"/>
                </a:solidFill>
              </a:rPr>
              <a:t>khuẩn</a:t>
            </a:r>
            <a:endParaRPr lang="en-US" sz="2000" dirty="0"/>
          </a:p>
        </p:txBody>
      </p:sp>
      <p:sp>
        <p:nvSpPr>
          <p:cNvPr id="4" name="TextBox 3">
            <a:extLst>
              <a:ext uri="{FF2B5EF4-FFF2-40B4-BE49-F238E27FC236}">
                <a16:creationId xmlns:a16="http://schemas.microsoft.com/office/drawing/2014/main" id="{B3FE267E-98BA-C25C-6C14-983FEB4F9A17}"/>
              </a:ext>
            </a:extLst>
          </p:cNvPr>
          <p:cNvSpPr txBox="1"/>
          <p:nvPr/>
        </p:nvSpPr>
        <p:spPr>
          <a:xfrm>
            <a:off x="838200" y="6159805"/>
            <a:ext cx="6097044" cy="246221"/>
          </a:xfrm>
          <a:prstGeom prst="rect">
            <a:avLst/>
          </a:prstGeom>
          <a:noFill/>
        </p:spPr>
        <p:txBody>
          <a:bodyPr wrap="square">
            <a:spAutoFit/>
          </a:bodyPr>
          <a:lstStyle/>
          <a:p>
            <a:r>
              <a:rPr lang="vi-VN" sz="1000" i="1" dirty="0">
                <a:latin typeface="Tahoma" panose="020B0604030504040204" pitchFamily="34" charset="0"/>
                <a:ea typeface="Tahoma" panose="020B0604030504040204" pitchFamily="34" charset="0"/>
                <a:cs typeface="Tahoma" panose="020B0604030504040204" pitchFamily="34" charset="0"/>
              </a:rPr>
              <a:t>3. </a:t>
            </a:r>
            <a:r>
              <a:rPr lang="vi-VN" sz="1000" b="0" i="1" dirty="0">
                <a:effectLst/>
                <a:latin typeface="Tahoma" panose="020B0604030504040204" pitchFamily="34" charset="0"/>
                <a:ea typeface="Tahoma" panose="020B0604030504040204" pitchFamily="34" charset="0"/>
                <a:cs typeface="Tahoma" panose="020B0604030504040204" pitchFamily="34" charset="0"/>
              </a:rPr>
              <a:t>Hướng dẫn chẩn đoán và điều trị COVID-19 ở trẻ em, Quyết định 405/QĐ-BYT ban hành 22/02/2022</a:t>
            </a:r>
          </a:p>
        </p:txBody>
      </p:sp>
    </p:spTree>
    <p:extLst>
      <p:ext uri="{BB962C8B-B14F-4D97-AF65-F5344CB8AC3E}">
        <p14:creationId xmlns:p14="http://schemas.microsoft.com/office/powerpoint/2010/main" val="324490187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75A-5AB1-C1FA-8D93-66E881DD22CE}"/>
              </a:ext>
            </a:extLst>
          </p:cNvPr>
          <p:cNvSpPr>
            <a:spLocks noGrp="1"/>
          </p:cNvSpPr>
          <p:nvPr>
            <p:ph type="title"/>
          </p:nvPr>
        </p:nvSpPr>
        <p:spPr/>
        <p:txBody>
          <a:bodyPr/>
          <a:lstStyle/>
          <a:p>
            <a:r>
              <a:rPr lang="en-US" i="0" u="none" strike="noStrike" baseline="0" dirty="0" err="1">
                <a:solidFill>
                  <a:srgbClr val="0D0D0D"/>
                </a:solidFill>
              </a:rPr>
              <a:t>Hội</a:t>
            </a:r>
            <a:r>
              <a:rPr lang="en-US" i="0" u="none" strike="noStrike" baseline="0" dirty="0">
                <a:solidFill>
                  <a:srgbClr val="0D0D0D"/>
                </a:solidFill>
              </a:rPr>
              <a:t> </a:t>
            </a:r>
            <a:r>
              <a:rPr lang="en-US" i="0" u="none" strike="noStrike" baseline="0" dirty="0" err="1">
                <a:solidFill>
                  <a:srgbClr val="0D0D0D"/>
                </a:solidFill>
              </a:rPr>
              <a:t>chứng</a:t>
            </a:r>
            <a:r>
              <a:rPr lang="en-US" i="0" u="none" strike="noStrike" baseline="0" dirty="0">
                <a:solidFill>
                  <a:srgbClr val="0D0D0D"/>
                </a:solidFill>
              </a:rPr>
              <a:t> </a:t>
            </a:r>
            <a:r>
              <a:rPr lang="en-US" i="0" u="none" strike="noStrike" baseline="0" dirty="0" err="1">
                <a:solidFill>
                  <a:srgbClr val="0D0D0D"/>
                </a:solidFill>
              </a:rPr>
              <a:t>viêm</a:t>
            </a:r>
            <a:r>
              <a:rPr lang="en-US" i="0" u="none" strike="noStrike" baseline="0" dirty="0">
                <a:solidFill>
                  <a:srgbClr val="0D0D0D"/>
                </a:solidFill>
              </a:rPr>
              <a:t> </a:t>
            </a:r>
            <a:r>
              <a:rPr lang="en-US" i="0" u="none" strike="noStrike" baseline="0" dirty="0" err="1">
                <a:solidFill>
                  <a:srgbClr val="0D0D0D"/>
                </a:solidFill>
              </a:rPr>
              <a:t>đa</a:t>
            </a:r>
            <a:r>
              <a:rPr lang="en-US" i="0" u="none" strike="noStrike" baseline="0" dirty="0">
                <a:solidFill>
                  <a:srgbClr val="0D0D0D"/>
                </a:solidFill>
              </a:rPr>
              <a:t> </a:t>
            </a:r>
            <a:r>
              <a:rPr lang="en-US" i="0" u="none" strike="noStrike" baseline="0" dirty="0" err="1">
                <a:solidFill>
                  <a:srgbClr val="0D0D0D"/>
                </a:solidFill>
              </a:rPr>
              <a:t>hệ</a:t>
            </a:r>
            <a:r>
              <a:rPr lang="en-US" i="0" u="none" strike="noStrike" baseline="0" dirty="0">
                <a:solidFill>
                  <a:srgbClr val="0D0D0D"/>
                </a:solidFill>
              </a:rPr>
              <a:t> </a:t>
            </a:r>
            <a:r>
              <a:rPr lang="en-US" i="0" u="none" strike="noStrike" baseline="0" dirty="0" err="1">
                <a:solidFill>
                  <a:srgbClr val="0D0D0D"/>
                </a:solidFill>
              </a:rPr>
              <a:t>thống</a:t>
            </a:r>
            <a:r>
              <a:rPr lang="en-US" i="0" u="none" strike="noStrike" baseline="0" dirty="0">
                <a:solidFill>
                  <a:srgbClr val="0D0D0D"/>
                </a:solidFill>
              </a:rPr>
              <a:t> </a:t>
            </a:r>
            <a:r>
              <a:rPr lang="en-US" i="0" u="none" strike="noStrike" baseline="0" dirty="0" err="1">
                <a:solidFill>
                  <a:srgbClr val="0D0D0D"/>
                </a:solidFill>
              </a:rPr>
              <a:t>thể</a:t>
            </a:r>
            <a:r>
              <a:rPr lang="en-US" i="0" u="none" strike="noStrike" baseline="0" dirty="0">
                <a:solidFill>
                  <a:srgbClr val="0D0D0D"/>
                </a:solidFill>
              </a:rPr>
              <a:t> </a:t>
            </a:r>
            <a:r>
              <a:rPr lang="en-US" i="0" u="none" strike="noStrike" baseline="0" dirty="0" err="1">
                <a:solidFill>
                  <a:srgbClr val="0D0D0D"/>
                </a:solidFill>
              </a:rPr>
              <a:t>đơn</a:t>
            </a:r>
            <a:r>
              <a:rPr lang="en-US" i="0" u="none" strike="noStrike" baseline="0" dirty="0">
                <a:solidFill>
                  <a:srgbClr val="0D0D0D"/>
                </a:solidFill>
              </a:rPr>
              <a:t> </a:t>
            </a:r>
            <a:r>
              <a:rPr lang="en-US" i="0" u="none" strike="noStrike" baseline="0" dirty="0" err="1">
                <a:solidFill>
                  <a:srgbClr val="0D0D0D"/>
                </a:solidFill>
              </a:rPr>
              <a:t>thuần</a:t>
            </a:r>
            <a:endParaRPr lang="en-US" dirty="0"/>
          </a:p>
        </p:txBody>
      </p:sp>
      <p:sp>
        <p:nvSpPr>
          <p:cNvPr id="3" name="Content Placeholder 2">
            <a:extLst>
              <a:ext uri="{FF2B5EF4-FFF2-40B4-BE49-F238E27FC236}">
                <a16:creationId xmlns:a16="http://schemas.microsoft.com/office/drawing/2014/main" id="{C4A13ECD-ECED-8105-F7B5-089E5AFCC05B}"/>
              </a:ext>
            </a:extLst>
          </p:cNvPr>
          <p:cNvSpPr>
            <a:spLocks noGrp="1"/>
          </p:cNvSpPr>
          <p:nvPr>
            <p:ph idx="1"/>
          </p:nvPr>
        </p:nvSpPr>
        <p:spPr/>
        <p:txBody>
          <a:bodyPr>
            <a:normAutofit/>
          </a:bodyPr>
          <a:lstStyle/>
          <a:p>
            <a:pPr algn="l"/>
            <a:r>
              <a:rPr lang="en-US" sz="2400" b="0" i="0" u="none" strike="noStrike" baseline="0" dirty="0" err="1">
                <a:solidFill>
                  <a:srgbClr val="FF0000"/>
                </a:solidFill>
              </a:rPr>
              <a:t>Methylprednisolon</a:t>
            </a:r>
            <a:r>
              <a:rPr lang="en-US" sz="2400" b="0" i="0" u="none" strike="noStrike" baseline="0" dirty="0">
                <a:solidFill>
                  <a:srgbClr val="FF0000"/>
                </a:solidFill>
              </a:rPr>
              <a:t> 2 mg/kg/</a:t>
            </a:r>
            <a:r>
              <a:rPr lang="en-US" sz="2400" b="0" i="0" u="none" strike="noStrike" baseline="0" dirty="0" err="1">
                <a:solidFill>
                  <a:srgbClr val="FF0000"/>
                </a:solidFill>
              </a:rPr>
              <a:t>ngày</a:t>
            </a:r>
            <a:r>
              <a:rPr lang="en-US" sz="2400" b="0" i="0" u="none" strike="noStrike" baseline="0" dirty="0">
                <a:solidFill>
                  <a:srgbClr val="FF0000"/>
                </a:solidFill>
              </a:rPr>
              <a:t> (</a:t>
            </a:r>
            <a:r>
              <a:rPr lang="en-US" sz="2400" b="0" i="0" u="none" strike="noStrike" baseline="0" dirty="0" err="1">
                <a:solidFill>
                  <a:srgbClr val="FF0000"/>
                </a:solidFill>
              </a:rPr>
              <a:t>tiêm</a:t>
            </a:r>
            <a:r>
              <a:rPr lang="en-US" sz="2400" b="0" i="0" u="none" strike="noStrike" baseline="0" dirty="0">
                <a:solidFill>
                  <a:srgbClr val="FF0000"/>
                </a:solidFill>
              </a:rPr>
              <a:t> TM).</a:t>
            </a:r>
          </a:p>
          <a:p>
            <a:pPr algn="l"/>
            <a:r>
              <a:rPr lang="en-US" sz="2400" b="0" i="0" u="none" strike="noStrike" baseline="0" dirty="0"/>
              <a:t> Theo </a:t>
            </a:r>
            <a:r>
              <a:rPr lang="en-US" sz="2400" b="0" i="0" u="none" strike="noStrike" baseline="0" dirty="0" err="1"/>
              <a:t>dõi</a:t>
            </a:r>
            <a:r>
              <a:rPr lang="en-US" sz="2400" b="0" i="0" u="none" strike="noStrike" baseline="0" dirty="0"/>
              <a:t> </a:t>
            </a:r>
            <a:r>
              <a:rPr lang="en-US" sz="2400" b="0" i="0" u="none" strike="noStrike" baseline="0" dirty="0" err="1"/>
              <a:t>sau</a:t>
            </a:r>
            <a:r>
              <a:rPr lang="en-US" sz="2400" b="0" i="0" u="none" strike="noStrike" baseline="0" dirty="0"/>
              <a:t> 48 - 72 </a:t>
            </a:r>
            <a:r>
              <a:rPr lang="en-US" sz="2400" b="0" i="0" u="none" strike="noStrike" baseline="0" dirty="0" err="1"/>
              <a:t>giờ</a:t>
            </a:r>
            <a:r>
              <a:rPr lang="en-US" sz="2400" b="0" i="0" u="none" strike="noStrike" baseline="0" dirty="0"/>
              <a:t> </a:t>
            </a:r>
            <a:r>
              <a:rPr lang="en-US" sz="2400" b="0" i="0" u="none" strike="noStrike" baseline="0" dirty="0" err="1"/>
              <a:t>nếu</a:t>
            </a:r>
            <a:r>
              <a:rPr lang="en-US" sz="2400" b="0" i="0" u="none" strike="noStrike" baseline="0" dirty="0"/>
              <a:t> </a:t>
            </a:r>
            <a:r>
              <a:rPr lang="en-US" sz="2400" b="0" i="0" u="none" strike="noStrike" baseline="0" dirty="0" err="1"/>
              <a:t>lâm</a:t>
            </a:r>
            <a:r>
              <a:rPr lang="en-US" sz="2400" b="0" i="0" u="none" strike="noStrike" baseline="0" dirty="0"/>
              <a:t> </a:t>
            </a:r>
            <a:r>
              <a:rPr lang="en-US" sz="2400" b="0" i="0" u="none" strike="noStrike" baseline="0" dirty="0" err="1"/>
              <a:t>sàng</a:t>
            </a:r>
            <a:r>
              <a:rPr lang="en-US" sz="2400" b="0" i="0" u="none" strike="noStrike" baseline="0" dirty="0"/>
              <a:t> </a:t>
            </a:r>
            <a:r>
              <a:rPr lang="en-US" sz="2400" b="0" i="0" u="none" strike="noStrike" baseline="0" dirty="0" err="1"/>
              <a:t>không</a:t>
            </a:r>
            <a:r>
              <a:rPr lang="en-US" sz="2400" b="0" i="0" u="none" strike="noStrike" baseline="0" dirty="0"/>
              <a:t> </a:t>
            </a:r>
            <a:r>
              <a:rPr lang="en-US" sz="2400" b="0" i="0" u="none" strike="noStrike" baseline="0" dirty="0" err="1"/>
              <a:t>cải</a:t>
            </a:r>
            <a:r>
              <a:rPr lang="en-US" sz="2400" b="0" i="0" u="none" strike="noStrike" baseline="0" dirty="0"/>
              <a:t> </a:t>
            </a:r>
            <a:r>
              <a:rPr lang="en-US" sz="2400" b="0" i="0" u="none" strike="noStrike" baseline="0" dirty="0" err="1"/>
              <a:t>thiện</a:t>
            </a:r>
            <a:r>
              <a:rPr lang="en-US" sz="2400" b="0" i="0" u="none" strike="noStrike" baseline="0" dirty="0"/>
              <a:t>: </a:t>
            </a:r>
            <a:r>
              <a:rPr lang="en-US" sz="2400" b="0" i="0" u="none" strike="noStrike" baseline="0" dirty="0" err="1"/>
              <a:t>trẻ</a:t>
            </a:r>
            <a:r>
              <a:rPr lang="en-US" sz="2400" b="0" i="0" u="none" strike="noStrike" baseline="0" dirty="0"/>
              <a:t> </a:t>
            </a:r>
            <a:r>
              <a:rPr lang="en-US" sz="2400" b="0" i="0" u="none" strike="noStrike" baseline="0" dirty="0" err="1"/>
              <a:t>không</a:t>
            </a:r>
            <a:r>
              <a:rPr lang="en-US" sz="2400" b="0" i="0" u="none" strike="noStrike" baseline="0" dirty="0"/>
              <a:t> </a:t>
            </a:r>
            <a:r>
              <a:rPr lang="en-US" sz="2400" b="0" i="0" u="none" strike="noStrike" baseline="0" dirty="0" err="1"/>
              <a:t>hết</a:t>
            </a:r>
            <a:r>
              <a:rPr lang="en-US" sz="2400" b="0" i="0" u="none" strike="noStrike" baseline="0" dirty="0"/>
              <a:t> </a:t>
            </a:r>
            <a:r>
              <a:rPr lang="en-US" sz="2400" b="0" i="0" u="none" strike="noStrike" baseline="0" dirty="0" err="1"/>
              <a:t>sốt</a:t>
            </a:r>
            <a:r>
              <a:rPr lang="en-US" sz="2400" b="0" i="0" u="none" strike="noStrike" baseline="0" dirty="0"/>
              <a:t>,</a:t>
            </a:r>
          </a:p>
          <a:p>
            <a:pPr marL="0" indent="0" algn="l">
              <a:buNone/>
            </a:pPr>
            <a:r>
              <a:rPr lang="vi-VN" sz="2400" b="0" i="0" u="none" strike="noStrike" baseline="0" dirty="0"/>
              <a:t>các chỉ số viêm không thay đổi nhiều hoặc nặng hơn, điều trị như thể giống</a:t>
            </a:r>
          </a:p>
          <a:p>
            <a:pPr marL="0" indent="0" algn="l">
              <a:buNone/>
            </a:pPr>
            <a:r>
              <a:rPr lang="en-US" sz="2400" b="0" i="0" u="none" strike="noStrike" baseline="0" dirty="0"/>
              <a:t>Kawasaki.</a:t>
            </a:r>
          </a:p>
          <a:p>
            <a:pPr algn="l"/>
            <a:r>
              <a:rPr lang="en-US" sz="2400" b="0" i="0" u="none" strike="noStrike" baseline="0" dirty="0" err="1"/>
              <a:t>Chống</a:t>
            </a:r>
            <a:r>
              <a:rPr lang="en-US" sz="2400" b="0" i="0" u="none" strike="noStrike" baseline="0" dirty="0"/>
              <a:t> </a:t>
            </a:r>
            <a:r>
              <a:rPr lang="en-US" sz="2400" b="0" i="0" u="none" strike="noStrike" baseline="0" dirty="0" err="1"/>
              <a:t>đông</a:t>
            </a:r>
            <a:r>
              <a:rPr lang="en-US" sz="2400" b="0" i="0" u="none" strike="noStrike" baseline="0" dirty="0"/>
              <a:t>: </a:t>
            </a:r>
            <a:r>
              <a:rPr lang="en-US" sz="2400" b="0" i="0" u="none" strike="noStrike" baseline="0" dirty="0" err="1"/>
              <a:t>không</a:t>
            </a:r>
            <a:r>
              <a:rPr lang="en-US" sz="2400" b="0" i="0" u="none" strike="noStrike" baseline="0" dirty="0"/>
              <a:t> </a:t>
            </a:r>
            <a:r>
              <a:rPr lang="en-US" sz="2400" b="0" i="0" u="none" strike="noStrike" baseline="0" dirty="0" err="1"/>
              <a:t>sử</a:t>
            </a:r>
            <a:r>
              <a:rPr lang="en-US" sz="2400" b="0" i="0" u="none" strike="noStrike" baseline="0" dirty="0"/>
              <a:t> </a:t>
            </a:r>
            <a:r>
              <a:rPr lang="en-US" sz="2400" b="0" i="0" u="none" strike="noStrike" baseline="0" dirty="0" err="1"/>
              <a:t>dụng</a:t>
            </a:r>
            <a:r>
              <a:rPr lang="en-US" sz="2400" b="0" i="0" u="none" strike="noStrike" baseline="0" dirty="0"/>
              <a:t>, </a:t>
            </a:r>
            <a:r>
              <a:rPr lang="en-US" sz="2400" b="0" i="0" u="none" strike="noStrike" baseline="0" dirty="0" err="1"/>
              <a:t>từ</a:t>
            </a:r>
            <a:r>
              <a:rPr lang="en-US" sz="2400" b="0" i="0" u="none" strike="noStrike" baseline="0" dirty="0"/>
              <a:t> </a:t>
            </a:r>
            <a:r>
              <a:rPr lang="en-US" sz="2400" b="0" i="0" u="none" strike="noStrike" baseline="0" dirty="0" err="1"/>
              <a:t>khi</a:t>
            </a:r>
            <a:r>
              <a:rPr lang="en-US" sz="2400" b="0" i="0" u="none" strike="noStrike" baseline="0" dirty="0"/>
              <a:t> </a:t>
            </a:r>
            <a:r>
              <a:rPr lang="en-US" sz="2400" b="0" i="0" u="none" strike="noStrike" baseline="0" dirty="0" err="1"/>
              <a:t>có</a:t>
            </a:r>
            <a:r>
              <a:rPr lang="en-US" sz="2400" b="0" i="0" u="none" strike="noStrike" baseline="0" dirty="0"/>
              <a:t> </a:t>
            </a:r>
            <a:r>
              <a:rPr lang="en-US" sz="2400" b="0" i="0" u="none" strike="noStrike" baseline="0" dirty="0" err="1"/>
              <a:t>chỉ</a:t>
            </a:r>
            <a:r>
              <a:rPr lang="en-US" sz="2400" b="0" i="0" u="none" strike="noStrike" baseline="0" dirty="0"/>
              <a:t> </a:t>
            </a:r>
            <a:r>
              <a:rPr lang="en-US" sz="2400" b="0" i="0" u="none" strike="noStrike" baseline="0" dirty="0" err="1"/>
              <a:t>định</a:t>
            </a:r>
            <a:endParaRPr lang="en-US" sz="2400" b="0" i="0" u="none" strike="noStrike" baseline="0" dirty="0"/>
          </a:p>
          <a:p>
            <a:pPr algn="l"/>
            <a:r>
              <a:rPr lang="en-US" sz="2400" b="0" i="0" u="none" strike="noStrike" baseline="0" dirty="0" err="1"/>
              <a:t>Kháng</a:t>
            </a:r>
            <a:r>
              <a:rPr lang="en-US" sz="2400" b="0" i="0" u="none" strike="noStrike" baseline="0" dirty="0"/>
              <a:t> </a:t>
            </a:r>
            <a:r>
              <a:rPr lang="en-US" sz="2400" b="0" i="0" u="none" strike="noStrike" baseline="0" dirty="0" err="1"/>
              <a:t>sinh</a:t>
            </a:r>
            <a:r>
              <a:rPr lang="en-US" sz="2400" b="0" i="0" u="none" strike="noStrike" baseline="0" dirty="0"/>
              <a:t>: </a:t>
            </a:r>
            <a:r>
              <a:rPr lang="en-US" sz="2400" b="0" i="0" u="none" strike="noStrike" baseline="0" dirty="0" err="1"/>
              <a:t>không</a:t>
            </a:r>
            <a:r>
              <a:rPr lang="en-US" sz="2400" b="0" i="0" u="none" strike="noStrike" baseline="0" dirty="0"/>
              <a:t> </a:t>
            </a:r>
            <a:r>
              <a:rPr lang="en-US" sz="2400" b="0" i="0" u="none" strike="noStrike" baseline="0" dirty="0" err="1"/>
              <a:t>sử</a:t>
            </a:r>
            <a:r>
              <a:rPr lang="en-US" sz="2400" b="0" i="0" u="none" strike="noStrike" baseline="0" dirty="0"/>
              <a:t> </a:t>
            </a:r>
            <a:r>
              <a:rPr lang="en-US" sz="2400" b="0" i="0" u="none" strike="noStrike" baseline="0" dirty="0" err="1"/>
              <a:t>dụng</a:t>
            </a:r>
            <a:r>
              <a:rPr lang="en-US" sz="2400" b="0" i="0" u="none" strike="noStrike" baseline="0" dirty="0"/>
              <a:t> </a:t>
            </a:r>
            <a:r>
              <a:rPr lang="en-US" sz="2400" b="0" i="0" u="none" strike="noStrike" baseline="0" dirty="0" err="1"/>
              <a:t>trừ</a:t>
            </a:r>
            <a:r>
              <a:rPr lang="en-US" sz="2400" b="0" i="0" u="none" strike="noStrike" baseline="0" dirty="0"/>
              <a:t> </a:t>
            </a:r>
            <a:r>
              <a:rPr lang="en-US" sz="2400" b="0" i="0" u="none" strike="noStrike" baseline="0" dirty="0" err="1"/>
              <a:t>khi</a:t>
            </a:r>
            <a:r>
              <a:rPr lang="en-US" sz="2400" b="0" i="0" u="none" strike="noStrike" baseline="0" dirty="0"/>
              <a:t> </a:t>
            </a:r>
            <a:r>
              <a:rPr lang="en-US" sz="2400" b="0" i="0" u="none" strike="noStrike" baseline="0" dirty="0" err="1"/>
              <a:t>có</a:t>
            </a:r>
            <a:r>
              <a:rPr lang="en-US" sz="2400" b="0" i="0" u="none" strike="noStrike" baseline="0" dirty="0"/>
              <a:t> </a:t>
            </a:r>
            <a:r>
              <a:rPr lang="en-US" sz="2400" b="0" i="0" u="none" strike="noStrike" baseline="0" dirty="0" err="1"/>
              <a:t>kèm</a:t>
            </a:r>
            <a:r>
              <a:rPr lang="en-US" sz="2400" b="0" i="0" u="none" strike="noStrike" baseline="0" dirty="0"/>
              <a:t> </a:t>
            </a:r>
            <a:r>
              <a:rPr lang="en-US" sz="2400" b="0" i="0" u="none" strike="noStrike" baseline="0" dirty="0" err="1"/>
              <a:t>dấu</a:t>
            </a:r>
            <a:r>
              <a:rPr lang="en-US" sz="2400" b="0" i="0" u="none" strike="noStrike" baseline="0" dirty="0"/>
              <a:t> </a:t>
            </a:r>
            <a:r>
              <a:rPr lang="en-US" sz="2400" b="0" i="0" u="none" strike="noStrike" baseline="0" dirty="0" err="1"/>
              <a:t>hiệu</a:t>
            </a:r>
            <a:r>
              <a:rPr lang="en-US" sz="2400" b="0" i="0" u="none" strike="noStrike" baseline="0" dirty="0"/>
              <a:t> </a:t>
            </a:r>
            <a:r>
              <a:rPr lang="en-US" sz="2400" b="0" i="0" u="none" strike="noStrike" baseline="0" dirty="0" err="1"/>
              <a:t>của</a:t>
            </a:r>
            <a:r>
              <a:rPr lang="en-US" sz="2400" b="0" i="0" u="none" strike="noStrike" baseline="0" dirty="0"/>
              <a:t> </a:t>
            </a:r>
            <a:r>
              <a:rPr lang="en-US" sz="2400" b="0" i="0" u="none" strike="noStrike" baseline="0" dirty="0" err="1"/>
              <a:t>nhiễm</a:t>
            </a:r>
            <a:r>
              <a:rPr lang="en-US" sz="2400" b="0" i="0" u="none" strike="noStrike" baseline="0" dirty="0"/>
              <a:t> </a:t>
            </a:r>
            <a:r>
              <a:rPr lang="en-US" sz="2400" b="0" i="0" u="none" strike="noStrike" baseline="0" dirty="0" err="1"/>
              <a:t>khuẩn</a:t>
            </a:r>
            <a:endParaRPr lang="en-US" sz="2400" dirty="0"/>
          </a:p>
        </p:txBody>
      </p:sp>
      <p:sp>
        <p:nvSpPr>
          <p:cNvPr id="7" name="TextBox 6">
            <a:extLst>
              <a:ext uri="{FF2B5EF4-FFF2-40B4-BE49-F238E27FC236}">
                <a16:creationId xmlns:a16="http://schemas.microsoft.com/office/drawing/2014/main" id="{41DEB1EF-1E7E-2CE1-3BE4-0764B93A5E3D}"/>
              </a:ext>
            </a:extLst>
          </p:cNvPr>
          <p:cNvSpPr txBox="1"/>
          <p:nvPr/>
        </p:nvSpPr>
        <p:spPr>
          <a:xfrm>
            <a:off x="618472" y="6369764"/>
            <a:ext cx="6097044" cy="246221"/>
          </a:xfrm>
          <a:prstGeom prst="rect">
            <a:avLst/>
          </a:prstGeom>
          <a:noFill/>
        </p:spPr>
        <p:txBody>
          <a:bodyPr wrap="square">
            <a:spAutoFit/>
          </a:bodyPr>
          <a:lstStyle/>
          <a:p>
            <a:r>
              <a:rPr lang="vi-VN" sz="1000" i="1" dirty="0">
                <a:latin typeface="Tahoma" panose="020B0604030504040204" pitchFamily="34" charset="0"/>
                <a:ea typeface="Tahoma" panose="020B0604030504040204" pitchFamily="34" charset="0"/>
                <a:cs typeface="Tahoma" panose="020B0604030504040204" pitchFamily="34" charset="0"/>
              </a:rPr>
              <a:t>3. </a:t>
            </a:r>
            <a:r>
              <a:rPr lang="vi-VN" sz="1000" b="0" i="1" dirty="0">
                <a:effectLst/>
                <a:latin typeface="Tahoma" panose="020B0604030504040204" pitchFamily="34" charset="0"/>
                <a:ea typeface="Tahoma" panose="020B0604030504040204" pitchFamily="34" charset="0"/>
                <a:cs typeface="Tahoma" panose="020B0604030504040204" pitchFamily="34" charset="0"/>
              </a:rPr>
              <a:t>Hướng dẫn chẩn đoán và điều trị COVID-19 ở trẻ em, Quyết định 405/QĐ-BYT ban hành 22/02/2022</a:t>
            </a:r>
          </a:p>
        </p:txBody>
      </p:sp>
    </p:spTree>
    <p:extLst>
      <p:ext uri="{BB962C8B-B14F-4D97-AF65-F5344CB8AC3E}">
        <p14:creationId xmlns:p14="http://schemas.microsoft.com/office/powerpoint/2010/main" val="169335755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75A-5AB1-C1FA-8D93-66E881DD22CE}"/>
              </a:ext>
            </a:extLst>
          </p:cNvPr>
          <p:cNvSpPr>
            <a:spLocks noGrp="1"/>
          </p:cNvSpPr>
          <p:nvPr>
            <p:ph type="title"/>
          </p:nvPr>
        </p:nvSpPr>
        <p:spPr/>
        <p:txBody>
          <a:bodyPr>
            <a:normAutofit/>
          </a:bodyPr>
          <a:lstStyle/>
          <a:p>
            <a:r>
              <a:rPr lang="en-US" b="1" dirty="0" err="1">
                <a:solidFill>
                  <a:srgbClr val="0D0D0D"/>
                </a:solidFill>
              </a:rPr>
              <a:t>S</a:t>
            </a:r>
            <a:r>
              <a:rPr lang="en-US" b="1" i="0" u="none" strike="noStrike" baseline="0" dirty="0" err="1">
                <a:solidFill>
                  <a:srgbClr val="0D0D0D"/>
                </a:solidFill>
              </a:rPr>
              <a:t>ử</a:t>
            </a:r>
            <a:r>
              <a:rPr lang="en-US" b="1" i="0" u="none" strike="noStrike" baseline="0" dirty="0">
                <a:solidFill>
                  <a:srgbClr val="0D0D0D"/>
                </a:solidFill>
              </a:rPr>
              <a:t> </a:t>
            </a:r>
            <a:r>
              <a:rPr lang="en-US" b="1" i="0" u="none" strike="noStrike" baseline="0" dirty="0" err="1">
                <a:solidFill>
                  <a:srgbClr val="0D0D0D"/>
                </a:solidFill>
              </a:rPr>
              <a:t>dụng</a:t>
            </a:r>
            <a:r>
              <a:rPr lang="en-US" b="1" i="0" u="none" strike="noStrike" baseline="0" dirty="0">
                <a:solidFill>
                  <a:srgbClr val="0D0D0D"/>
                </a:solidFill>
              </a:rPr>
              <a:t> </a:t>
            </a:r>
            <a:r>
              <a:rPr lang="en-US" b="1" i="0" u="none" strike="noStrike" baseline="0" dirty="0" err="1">
                <a:solidFill>
                  <a:srgbClr val="0D0D0D"/>
                </a:solidFill>
              </a:rPr>
              <a:t>methylprednisolon</a:t>
            </a:r>
            <a:endParaRPr lang="en-US" dirty="0"/>
          </a:p>
        </p:txBody>
      </p:sp>
      <p:sp>
        <p:nvSpPr>
          <p:cNvPr id="3" name="Content Placeholder 2">
            <a:extLst>
              <a:ext uri="{FF2B5EF4-FFF2-40B4-BE49-F238E27FC236}">
                <a16:creationId xmlns:a16="http://schemas.microsoft.com/office/drawing/2014/main" id="{C4A13ECD-ECED-8105-F7B5-089E5AFCC05B}"/>
              </a:ext>
            </a:extLst>
          </p:cNvPr>
          <p:cNvSpPr>
            <a:spLocks noGrp="1"/>
          </p:cNvSpPr>
          <p:nvPr>
            <p:ph idx="1"/>
          </p:nvPr>
        </p:nvSpPr>
        <p:spPr/>
        <p:txBody>
          <a:bodyPr>
            <a:normAutofit/>
          </a:bodyPr>
          <a:lstStyle/>
          <a:p>
            <a:pPr algn="l"/>
            <a:r>
              <a:rPr lang="vi-VN" sz="1800" b="1" i="0" u="none" strike="noStrike" baseline="0" dirty="0"/>
              <a:t>Trong trường hợp không có điều kiện sử dụng IVIG: </a:t>
            </a:r>
            <a:r>
              <a:rPr lang="vi-VN" sz="1800" b="0" i="0" u="none" strike="noStrike" baseline="0" dirty="0"/>
              <a:t>thì có thể sử</a:t>
            </a:r>
            <a:r>
              <a:rPr lang="en-US" sz="1800" b="0" i="0" u="none" strike="noStrike" baseline="0" dirty="0"/>
              <a:t> </a:t>
            </a:r>
            <a:r>
              <a:rPr lang="vi-VN" sz="1800" b="0" i="0" u="none" strike="noStrike" baseline="0" dirty="0"/>
              <a:t>dụng methylprednisolon liều cao từ đầu </a:t>
            </a:r>
            <a:endParaRPr lang="en-US" sz="1800" b="0" i="0" u="none" strike="noStrike" baseline="0" dirty="0"/>
          </a:p>
          <a:p>
            <a:pPr algn="l"/>
            <a:r>
              <a:rPr lang="vi-VN" sz="1800" b="0" i="0" u="none" strike="noStrike" baseline="0" dirty="0"/>
              <a:t>Thể có sốc hoặc thể suy đa cơ quan: dùng liều 10-30mg/kg/ngày tiêm TM</a:t>
            </a:r>
            <a:r>
              <a:rPr lang="en-US" sz="1800" b="0" i="0" u="none" strike="noStrike" baseline="0" dirty="0"/>
              <a:t> (</a:t>
            </a:r>
            <a:r>
              <a:rPr lang="en-US" sz="1800" b="0" i="0" u="none" strike="noStrike" baseline="0" dirty="0" err="1"/>
              <a:t>tối</a:t>
            </a:r>
            <a:r>
              <a:rPr lang="en-US" sz="1800" b="0" i="0" u="none" strike="noStrike" baseline="0" dirty="0"/>
              <a:t> </a:t>
            </a:r>
            <a:r>
              <a:rPr lang="en-US" sz="1800" b="0" i="0" u="none" strike="noStrike" baseline="0" dirty="0" err="1"/>
              <a:t>đa</a:t>
            </a:r>
            <a:r>
              <a:rPr lang="en-US" sz="1800" b="0" i="0" u="none" strike="noStrike" baseline="0" dirty="0"/>
              <a:t> </a:t>
            </a:r>
            <a:r>
              <a:rPr lang="en-US" sz="1800" b="0" i="0" u="none" strike="noStrike" baseline="0" dirty="0" err="1"/>
              <a:t>liều</a:t>
            </a:r>
            <a:r>
              <a:rPr lang="en-US" sz="1800" b="0" i="0" u="none" strike="noStrike" baseline="0" dirty="0"/>
              <a:t> 1000mg) </a:t>
            </a:r>
            <a:r>
              <a:rPr lang="en-US" sz="1800" b="0" i="0" u="none" strike="noStrike" baseline="0" dirty="0" err="1"/>
              <a:t>có</a:t>
            </a:r>
            <a:r>
              <a:rPr lang="en-US" sz="1800" b="0" i="0" u="none" strike="noStrike" baseline="0" dirty="0"/>
              <a:t> </a:t>
            </a:r>
            <a:r>
              <a:rPr lang="en-US" sz="1800" b="0" i="0" u="none" strike="noStrike" baseline="0" dirty="0" err="1"/>
              <a:t>thể</a:t>
            </a:r>
            <a:r>
              <a:rPr lang="en-US" sz="1800" b="0" i="0" u="none" strike="noStrike" baseline="0" dirty="0"/>
              <a:t> </a:t>
            </a:r>
            <a:r>
              <a:rPr lang="en-US" sz="1800" b="0" i="0" u="none" strike="noStrike" baseline="0" dirty="0" err="1"/>
              <a:t>dùng</a:t>
            </a:r>
            <a:r>
              <a:rPr lang="en-US" sz="1800" b="0" i="0" u="none" strike="noStrike" baseline="0" dirty="0"/>
              <a:t> 1 </a:t>
            </a:r>
            <a:r>
              <a:rPr lang="en-US" sz="1800" b="0" i="0" u="none" strike="noStrike" baseline="0" dirty="0" err="1"/>
              <a:t>lần</a:t>
            </a:r>
            <a:r>
              <a:rPr lang="en-US" sz="1800" b="0" i="0" u="none" strike="noStrike" baseline="0" dirty="0"/>
              <a:t> </a:t>
            </a:r>
            <a:r>
              <a:rPr lang="en-US" sz="1800" b="0" i="0" u="none" strike="noStrike" baseline="0" dirty="0" err="1"/>
              <a:t>hoặc</a:t>
            </a:r>
            <a:r>
              <a:rPr lang="en-US" sz="1800" b="0" i="0" u="none" strike="noStrike" baseline="0" dirty="0"/>
              <a:t> chia 2 </a:t>
            </a:r>
            <a:r>
              <a:rPr lang="en-US" sz="1800" b="0" i="0" u="none" strike="noStrike" baseline="0" dirty="0" err="1"/>
              <a:t>lần</a:t>
            </a:r>
            <a:r>
              <a:rPr lang="en-US" sz="1800" b="0" i="0" u="none" strike="noStrike" baseline="0" dirty="0"/>
              <a:t> x 3 </a:t>
            </a:r>
            <a:r>
              <a:rPr lang="en-US" sz="1800" b="0" i="0" u="none" strike="noStrike" baseline="0" dirty="0" err="1"/>
              <a:t>ngày</a:t>
            </a:r>
            <a:r>
              <a:rPr lang="en-US" sz="1800" b="0" i="0" u="none" strike="noStrike" baseline="0" dirty="0"/>
              <a:t> </a:t>
            </a:r>
            <a:r>
              <a:rPr lang="en-US" sz="1800" b="0" i="0" u="none" strike="noStrike" baseline="0" dirty="0" err="1"/>
              <a:t>sau</a:t>
            </a:r>
            <a:r>
              <a:rPr lang="en-US" sz="1800" b="0" i="0" u="none" strike="noStrike" baseline="0" dirty="0"/>
              <a:t> </a:t>
            </a:r>
            <a:r>
              <a:rPr lang="en-US" sz="1800" b="0" i="0" u="none" strike="noStrike" baseline="0" dirty="0" err="1"/>
              <a:t>đó</a:t>
            </a:r>
            <a:r>
              <a:rPr lang="en-US" sz="1800" b="0" i="0" u="none" strike="noStrike" baseline="0" dirty="0"/>
              <a:t> </a:t>
            </a:r>
            <a:r>
              <a:rPr lang="en-US" sz="1800" b="0" i="0" u="none" strike="noStrike" baseline="0" dirty="0" err="1"/>
              <a:t>giảm</a:t>
            </a:r>
            <a:r>
              <a:rPr lang="en-US" sz="1800" b="0" i="0" u="none" strike="noStrike" baseline="0" dirty="0"/>
              <a:t> </a:t>
            </a:r>
            <a:r>
              <a:rPr lang="en-US" sz="1800" b="0" i="0" u="none" strike="noStrike" baseline="0" dirty="0" err="1"/>
              <a:t>liều</a:t>
            </a:r>
            <a:r>
              <a:rPr lang="en-US" sz="1800" b="0" i="0" u="none" strike="noStrike" baseline="0" dirty="0"/>
              <a:t> </a:t>
            </a:r>
            <a:r>
              <a:rPr lang="en-US" sz="1800" b="0" i="0" u="none" strike="noStrike" baseline="0" dirty="0" err="1"/>
              <a:t>dần</a:t>
            </a:r>
            <a:r>
              <a:rPr lang="en-US" sz="1800" b="0" i="0" u="none" strike="noStrike" baseline="0" dirty="0"/>
              <a:t>.</a:t>
            </a:r>
          </a:p>
          <a:p>
            <a:pPr algn="l"/>
            <a:r>
              <a:rPr lang="vi-VN" sz="1800" b="0" i="0" u="none" strike="noStrike" baseline="0" dirty="0"/>
              <a:t>Ở thể có sốc hoặc kèm suy đa cơ quan, thể giống Kawasaki thể viêm đa</a:t>
            </a:r>
            <a:r>
              <a:rPr lang="en-US" sz="1800" b="0" i="0" u="none" strike="noStrike" baseline="0" dirty="0"/>
              <a:t> </a:t>
            </a:r>
            <a:r>
              <a:rPr lang="vi-VN" sz="1800" b="0" i="0" u="none" strike="noStrike" baseline="0" dirty="0"/>
              <a:t>hệ thống đơn thuần nếu có phản ứng viêm mạnh với 2 trong các dấu hiệu sau:</a:t>
            </a:r>
          </a:p>
          <a:p>
            <a:pPr marL="0" indent="0" algn="l">
              <a:buNone/>
            </a:pPr>
            <a:r>
              <a:rPr lang="en-US" sz="1800" b="0" i="0" u="none" strike="noStrike" baseline="0" dirty="0"/>
              <a:t>VS &gt; 50, CRP &gt; 100mg/L, PCT &gt; 10 mcg/L, LDH &gt; 1000 </a:t>
            </a:r>
            <a:r>
              <a:rPr lang="en-US" sz="1800" b="0" i="0" u="none" strike="noStrike" baseline="0" dirty="0" err="1"/>
              <a:t>đv</a:t>
            </a:r>
            <a:r>
              <a:rPr lang="en-US" sz="1800" b="0" i="0" u="none" strike="noStrike" baseline="0" dirty="0"/>
              <a:t>/L, Ferritin &gt;600mcg/L, d-dimer &gt; 1500mcg/L, Fibrinogen &gt; 4,5g/L, </a:t>
            </a:r>
            <a:r>
              <a:rPr lang="en-US" sz="1800" b="0" i="0" u="none" strike="noStrike" baseline="0" dirty="0" err="1"/>
              <a:t>Triglycerid</a:t>
            </a:r>
            <a:r>
              <a:rPr lang="en-US" sz="1800" b="0" i="0" u="none" strike="noStrike" baseline="0" dirty="0"/>
              <a:t> &gt; 260mg/</a:t>
            </a:r>
            <a:r>
              <a:rPr lang="en-US" sz="1800" b="0" i="0" u="none" strike="noStrike" baseline="0" dirty="0" err="1"/>
              <a:t>dlhoặc</a:t>
            </a:r>
            <a:r>
              <a:rPr lang="en-US" sz="1800" b="0" i="0" u="none" strike="noStrike" baseline="0" dirty="0"/>
              <a:t> &gt; 3mmol/L)-&gt; </a:t>
            </a:r>
            <a:r>
              <a:rPr lang="en-US" sz="1800" b="0" i="0" u="none" strike="noStrike" baseline="0" dirty="0" err="1"/>
              <a:t>dùng</a:t>
            </a:r>
            <a:r>
              <a:rPr lang="en-US" sz="1800" b="0" i="0" u="none" strike="noStrike" baseline="0" dirty="0"/>
              <a:t>: 10mg/kg/</a:t>
            </a:r>
            <a:r>
              <a:rPr lang="en-US" sz="1800" b="0" i="0" u="none" strike="noStrike" baseline="0" dirty="0" err="1"/>
              <a:t>ngày</a:t>
            </a:r>
            <a:r>
              <a:rPr lang="en-US" sz="1800" b="0" i="0" u="none" strike="noStrike" baseline="0" dirty="0"/>
              <a:t> x 3- 5 </a:t>
            </a:r>
            <a:r>
              <a:rPr lang="en-US" sz="1800" b="0" i="0" u="none" strike="noStrike" baseline="0" dirty="0" err="1"/>
              <a:t>ngày</a:t>
            </a:r>
            <a:r>
              <a:rPr lang="en-US" sz="1800" b="0" i="0" u="none" strike="noStrike" baseline="0" dirty="0"/>
              <a:t>, </a:t>
            </a:r>
            <a:r>
              <a:rPr lang="en-US" sz="1800" b="0" i="0" u="none" strike="noStrike" baseline="0" dirty="0" err="1"/>
              <a:t>sau</a:t>
            </a:r>
            <a:r>
              <a:rPr lang="en-US" sz="1800" b="0" i="0" u="none" strike="noStrike" baseline="0" dirty="0"/>
              <a:t> </a:t>
            </a:r>
            <a:r>
              <a:rPr lang="en-US" sz="1800" b="0" i="0" u="none" strike="noStrike" baseline="0" dirty="0" err="1"/>
              <a:t>đó</a:t>
            </a:r>
            <a:r>
              <a:rPr lang="en-US" sz="1800" b="0" i="0" u="none" strike="noStrike" baseline="0" dirty="0"/>
              <a:t> </a:t>
            </a:r>
            <a:r>
              <a:rPr lang="en-US" sz="1800" b="0" i="0" u="none" strike="noStrike" baseline="0" dirty="0" err="1"/>
              <a:t>giảm</a:t>
            </a:r>
            <a:r>
              <a:rPr lang="en-US" sz="1800" b="0" i="0" u="none" strike="noStrike" baseline="0" dirty="0"/>
              <a:t> </a:t>
            </a:r>
            <a:r>
              <a:rPr lang="en-US" sz="1800" b="0" i="0" u="none" strike="noStrike" baseline="0" dirty="0" err="1"/>
              <a:t>liều</a:t>
            </a:r>
            <a:r>
              <a:rPr lang="en-US" sz="1800" b="0" i="0" u="none" strike="noStrike" baseline="0" dirty="0"/>
              <a:t> </a:t>
            </a:r>
            <a:r>
              <a:rPr lang="en-US" sz="1800" b="0" i="0" u="none" strike="noStrike" baseline="0" dirty="0" err="1"/>
              <a:t>dần</a:t>
            </a:r>
            <a:r>
              <a:rPr lang="en-US" sz="1800" b="0" i="0" u="none" strike="noStrike" baseline="0" dirty="0"/>
              <a:t>.</a:t>
            </a:r>
          </a:p>
          <a:p>
            <a:pPr algn="l"/>
            <a:r>
              <a:rPr lang="en-US" sz="1800" b="0" i="0" u="none" strike="noStrike" baseline="0" dirty="0"/>
              <a:t>* </a:t>
            </a:r>
            <a:r>
              <a:rPr lang="en-US" sz="1800" b="1" i="0" u="none" strike="noStrike" baseline="0" dirty="0" err="1"/>
              <a:t>Cách</a:t>
            </a:r>
            <a:r>
              <a:rPr lang="en-US" sz="1800" b="1" i="0" u="none" strike="noStrike" baseline="0" dirty="0"/>
              <a:t> </a:t>
            </a:r>
            <a:r>
              <a:rPr lang="en-US" sz="1800" b="1" i="0" u="none" strike="noStrike" baseline="0" dirty="0" err="1"/>
              <a:t>giảm</a:t>
            </a:r>
            <a:r>
              <a:rPr lang="en-US" sz="1800" b="1" i="0" u="none" strike="noStrike" baseline="0" dirty="0"/>
              <a:t> </a:t>
            </a:r>
            <a:r>
              <a:rPr lang="en-US" sz="1800" b="1" i="0" u="none" strike="noStrike" baseline="0" dirty="0" err="1"/>
              <a:t>liều</a:t>
            </a:r>
            <a:r>
              <a:rPr lang="en-US" sz="1800" b="0" i="0" u="none" strike="noStrike" baseline="0" dirty="0"/>
              <a:t>: </a:t>
            </a:r>
            <a:r>
              <a:rPr lang="en-US" sz="1800" b="0" i="0" u="none" strike="noStrike" baseline="0" dirty="0" err="1"/>
              <a:t>khi</a:t>
            </a:r>
            <a:r>
              <a:rPr lang="en-US" sz="1800" b="0" i="0" u="none" strike="noStrike" baseline="0" dirty="0"/>
              <a:t> </a:t>
            </a:r>
            <a:r>
              <a:rPr lang="en-US" sz="1800" b="0" i="0" u="none" strike="noStrike" baseline="0" dirty="0" err="1"/>
              <a:t>tình</a:t>
            </a:r>
            <a:r>
              <a:rPr lang="en-US" sz="1800" b="0" i="0" u="none" strike="noStrike" baseline="0" dirty="0"/>
              <a:t> </a:t>
            </a:r>
            <a:r>
              <a:rPr lang="en-US" sz="1800" b="0" i="0" u="none" strike="noStrike" baseline="0" dirty="0" err="1"/>
              <a:t>trạng</a:t>
            </a:r>
            <a:r>
              <a:rPr lang="en-US" sz="1800" b="0" i="0" u="none" strike="noStrike" baseline="0" dirty="0"/>
              <a:t> </a:t>
            </a:r>
            <a:r>
              <a:rPr lang="en-US" sz="1800" b="0" i="0" u="none" strike="noStrike" baseline="0" dirty="0" err="1"/>
              <a:t>lâm</a:t>
            </a:r>
            <a:r>
              <a:rPr lang="en-US" sz="1800" b="0" i="0" u="none" strike="noStrike" baseline="0" dirty="0"/>
              <a:t> </a:t>
            </a:r>
            <a:r>
              <a:rPr lang="en-US" sz="1800" b="0" i="0" u="none" strike="noStrike" baseline="0" dirty="0" err="1"/>
              <a:t>sàng</a:t>
            </a:r>
            <a:r>
              <a:rPr lang="en-US" sz="1800" b="0" i="0" u="none" strike="noStrike" baseline="0" dirty="0"/>
              <a:t> </a:t>
            </a:r>
            <a:r>
              <a:rPr lang="en-US" sz="1800" b="0" i="0" u="none" strike="noStrike" baseline="0" dirty="0" err="1"/>
              <a:t>cải</a:t>
            </a:r>
            <a:r>
              <a:rPr lang="en-US" sz="1800" b="0" i="0" u="none" strike="noStrike" baseline="0" dirty="0"/>
              <a:t> </a:t>
            </a:r>
            <a:r>
              <a:rPr lang="en-US" sz="1800" b="0" i="0" u="none" strike="noStrike" baseline="0" dirty="0" err="1"/>
              <a:t>thiện</a:t>
            </a:r>
            <a:r>
              <a:rPr lang="en-US" sz="1800" b="0" i="0" u="none" strike="noStrike" baseline="0" dirty="0"/>
              <a:t>, </a:t>
            </a:r>
            <a:r>
              <a:rPr lang="en-US" sz="1800" b="0" i="0" u="none" strike="noStrike" baseline="0" dirty="0" err="1"/>
              <a:t>xét</a:t>
            </a:r>
            <a:r>
              <a:rPr lang="en-US" sz="1800" b="0" i="0" u="none" strike="noStrike" baseline="0" dirty="0"/>
              <a:t> </a:t>
            </a:r>
            <a:r>
              <a:rPr lang="en-US" sz="1800" b="0" i="0" u="none" strike="noStrike" baseline="0" dirty="0" err="1"/>
              <a:t>nghiệm</a:t>
            </a:r>
            <a:r>
              <a:rPr lang="en-US" sz="1800" b="0" i="0" u="none" strike="noStrike" baseline="0" dirty="0"/>
              <a:t> </a:t>
            </a:r>
            <a:r>
              <a:rPr lang="en-US" sz="1800" b="0" i="0" u="none" strike="noStrike" baseline="0" dirty="0" err="1"/>
              <a:t>phản</a:t>
            </a:r>
            <a:r>
              <a:rPr lang="en-US" sz="1800" b="0" i="0" u="none" strike="noStrike" baseline="0" dirty="0"/>
              <a:t> </a:t>
            </a:r>
            <a:r>
              <a:rPr lang="en-US" sz="1800" b="0" i="0" u="none" strike="noStrike" baseline="0" dirty="0" err="1"/>
              <a:t>ứng</a:t>
            </a:r>
            <a:r>
              <a:rPr lang="en-US" sz="1800" b="0" i="0" u="none" strike="noStrike" baseline="0" dirty="0"/>
              <a:t> </a:t>
            </a:r>
            <a:r>
              <a:rPr lang="en-US" sz="1800" b="0" i="0" u="none" strike="noStrike" baseline="0" dirty="0" err="1"/>
              <a:t>viêm</a:t>
            </a:r>
            <a:r>
              <a:rPr lang="en-US" sz="1800" b="0" i="0" u="none" strike="noStrike" baseline="0" dirty="0"/>
              <a:t> </a:t>
            </a:r>
            <a:r>
              <a:rPr lang="en-US" sz="1800" b="0" i="0" u="none" strike="noStrike" baseline="0" dirty="0" err="1"/>
              <a:t>giảm</a:t>
            </a:r>
            <a:r>
              <a:rPr lang="en-US" sz="1800" b="0" i="0" u="none" strike="noStrike" baseline="0" dirty="0"/>
              <a:t>, </a:t>
            </a:r>
            <a:r>
              <a:rPr lang="en-US" sz="1800" b="0" i="0" u="none" strike="noStrike" baseline="0" dirty="0" err="1"/>
              <a:t>giảm</a:t>
            </a:r>
            <a:r>
              <a:rPr lang="en-US" sz="1800" b="0" i="0" u="none" strike="noStrike" baseline="0" dirty="0"/>
              <a:t> </a:t>
            </a:r>
            <a:r>
              <a:rPr lang="en-US" sz="1800" b="0" i="0" u="none" strike="noStrike" baseline="0" dirty="0" err="1"/>
              <a:t>dần</a:t>
            </a:r>
            <a:r>
              <a:rPr lang="en-US" sz="1800" b="0" i="0" u="none" strike="noStrike" baseline="0" dirty="0"/>
              <a:t> </a:t>
            </a:r>
            <a:r>
              <a:rPr lang="en-US" sz="1800" b="0" i="0" u="none" strike="noStrike" baseline="0" dirty="0" err="1"/>
              <a:t>liều</a:t>
            </a:r>
            <a:r>
              <a:rPr lang="en-US" sz="1800" b="0" i="0" u="none" strike="noStrike" baseline="0" dirty="0"/>
              <a:t> corticoid </a:t>
            </a:r>
            <a:r>
              <a:rPr lang="en-US" sz="1800" b="0" i="0" u="none" strike="noStrike" baseline="0" dirty="0" err="1"/>
              <a:t>mỗi</a:t>
            </a:r>
            <a:r>
              <a:rPr lang="en-US" sz="1800" b="0" i="0" u="none" strike="noStrike" baseline="0" dirty="0"/>
              <a:t> 5-7 </a:t>
            </a:r>
            <a:r>
              <a:rPr lang="en-US" sz="1800" b="0" i="0" u="none" strike="noStrike" baseline="0" dirty="0" err="1"/>
              <a:t>ngày</a:t>
            </a:r>
            <a:r>
              <a:rPr lang="en-US" sz="1800" b="0" i="0" u="none" strike="noStrike" baseline="0" dirty="0"/>
              <a:t> (2 mg/kg/</a:t>
            </a:r>
            <a:r>
              <a:rPr lang="en-US" sz="1800" b="0" i="0" u="none" strike="noStrike" baseline="0" dirty="0" err="1"/>
              <a:t>ngày</a:t>
            </a:r>
            <a:r>
              <a:rPr lang="en-US" sz="1800" b="0" i="0" u="none" strike="noStrike" baseline="0" dirty="0"/>
              <a:t> </a:t>
            </a:r>
            <a:r>
              <a:rPr lang="en-US" sz="1800" b="0" i="0" u="none" strike="noStrike" baseline="0" dirty="0" err="1"/>
              <a:t>trong</a:t>
            </a:r>
            <a:r>
              <a:rPr lang="en-US" sz="1800" b="0" i="0" u="none" strike="noStrike" baseline="0" dirty="0"/>
              <a:t> 5-7 </a:t>
            </a:r>
            <a:r>
              <a:rPr lang="en-US" sz="1800" b="0" i="0" u="none" strike="noStrike" baseline="0" dirty="0" err="1"/>
              <a:t>ngày</a:t>
            </a:r>
            <a:r>
              <a:rPr lang="en-US" sz="1800" dirty="0"/>
              <a:t> </a:t>
            </a:r>
            <a:r>
              <a:rPr lang="en-US" sz="1800" b="0" i="0" u="none" strike="noStrike" baseline="0" dirty="0" err="1"/>
              <a:t>đầu</a:t>
            </a:r>
            <a:r>
              <a:rPr lang="en-US" sz="1800" b="0" i="0" u="none" strike="noStrike" baseline="0" dirty="0"/>
              <a:t>, 1 mg/kg/</a:t>
            </a:r>
            <a:r>
              <a:rPr lang="en-US" sz="1800" b="0" i="0" u="none" strike="noStrike" baseline="0" dirty="0" err="1"/>
              <a:t>ngày</a:t>
            </a:r>
            <a:r>
              <a:rPr lang="en-US" sz="1800" b="0" i="0" u="none" strike="noStrike" baseline="0" dirty="0"/>
              <a:t> </a:t>
            </a:r>
            <a:r>
              <a:rPr lang="en-US" sz="1800" b="0" i="0" u="none" strike="noStrike" baseline="0" dirty="0" err="1"/>
              <a:t>trong</a:t>
            </a:r>
            <a:r>
              <a:rPr lang="en-US" sz="1800" b="0" i="0" u="none" strike="noStrike" baseline="0" dirty="0"/>
              <a:t> 5-7 </a:t>
            </a:r>
            <a:r>
              <a:rPr lang="en-US" sz="1800" b="0" i="0" u="none" strike="noStrike" baseline="0" dirty="0" err="1"/>
              <a:t>ngày</a:t>
            </a:r>
            <a:r>
              <a:rPr lang="en-US" sz="1800" b="0" i="0" u="none" strike="noStrike" baseline="0" dirty="0"/>
              <a:t> </a:t>
            </a:r>
            <a:r>
              <a:rPr lang="en-US" sz="1800" b="0" i="0" u="none" strike="noStrike" baseline="0" dirty="0" err="1"/>
              <a:t>tiếp</a:t>
            </a:r>
            <a:r>
              <a:rPr lang="en-US" sz="1800" b="0" i="0" u="none" strike="noStrike" baseline="0" dirty="0"/>
              <a:t> </a:t>
            </a:r>
            <a:r>
              <a:rPr lang="en-US" sz="1800" b="0" i="0" u="none" strike="noStrike" baseline="0" dirty="0" err="1"/>
              <a:t>theo</a:t>
            </a:r>
            <a:r>
              <a:rPr lang="en-US" sz="1800" b="0" i="0" u="none" strike="noStrike" baseline="0" dirty="0"/>
              <a:t>, 0,5 mg/kg/</a:t>
            </a:r>
            <a:r>
              <a:rPr lang="en-US" sz="1800" b="0" i="0" u="none" strike="noStrike" baseline="0" dirty="0" err="1"/>
              <a:t>ngày</a:t>
            </a:r>
            <a:r>
              <a:rPr lang="en-US" sz="1800" b="0" i="0" u="none" strike="noStrike" baseline="0" dirty="0"/>
              <a:t> </a:t>
            </a:r>
            <a:r>
              <a:rPr lang="en-US" sz="1800" b="0" i="0" u="none" strike="noStrike" baseline="0" dirty="0" err="1"/>
              <a:t>trong</a:t>
            </a:r>
            <a:r>
              <a:rPr lang="en-US" sz="1800" b="0" i="0" u="none" strike="noStrike" baseline="0" dirty="0"/>
              <a:t> 5-7 </a:t>
            </a:r>
            <a:r>
              <a:rPr lang="en-US" sz="1800" b="0" i="0" u="none" strike="noStrike" baseline="0" dirty="0" err="1"/>
              <a:t>ngày</a:t>
            </a:r>
            <a:r>
              <a:rPr lang="en-US" sz="1800" b="0" i="0" u="none" strike="noStrike" baseline="0" dirty="0"/>
              <a:t> </a:t>
            </a:r>
            <a:r>
              <a:rPr lang="en-US" sz="1800" b="0" i="0" u="none" strike="noStrike" baseline="0" dirty="0" err="1"/>
              <a:t>cuối</a:t>
            </a:r>
            <a:r>
              <a:rPr lang="en-US" sz="1800" b="0" i="0" u="none" strike="noStrike" baseline="0" dirty="0"/>
              <a:t> </a:t>
            </a:r>
            <a:r>
              <a:rPr lang="en-US" sz="1800" b="0" i="0" u="none" strike="noStrike" baseline="0" dirty="0" err="1"/>
              <a:t>rồi</a:t>
            </a:r>
            <a:r>
              <a:rPr lang="en-US" sz="1800" b="0" i="0" u="none" strike="noStrike" baseline="0" dirty="0"/>
              <a:t> </a:t>
            </a:r>
            <a:r>
              <a:rPr lang="en-US" sz="1800" b="0" i="0" u="none" strike="noStrike" baseline="0" dirty="0" err="1"/>
              <a:t>ngừng</a:t>
            </a:r>
            <a:r>
              <a:rPr lang="en-US" sz="1800" b="0" i="0" u="none" strike="noStrike" baseline="0" dirty="0"/>
              <a:t> </a:t>
            </a:r>
            <a:r>
              <a:rPr lang="en-US" sz="1800" b="0" i="0" u="none" strike="noStrike" baseline="0" dirty="0" err="1"/>
              <a:t>thuốc</a:t>
            </a:r>
            <a:r>
              <a:rPr lang="en-US" sz="1800" b="0" i="0" u="none" strike="noStrike" baseline="0" dirty="0"/>
              <a:t>, </a:t>
            </a:r>
            <a:r>
              <a:rPr lang="en-US" sz="1800" b="0" i="0" u="none" strike="noStrike" baseline="0" dirty="0" err="1"/>
              <a:t>khoảng</a:t>
            </a:r>
            <a:r>
              <a:rPr lang="en-US" sz="1800" b="0" i="0" u="none" strike="noStrike" baseline="0" dirty="0"/>
              <a:t> 2-3 </a:t>
            </a:r>
            <a:r>
              <a:rPr lang="en-US" sz="1800" b="0" i="0" u="none" strike="noStrike" baseline="0" dirty="0" err="1"/>
              <a:t>tuần</a:t>
            </a:r>
            <a:r>
              <a:rPr lang="en-US" sz="1800" b="0" i="0" u="none" strike="noStrike" baseline="0" dirty="0"/>
              <a:t>). </a:t>
            </a:r>
            <a:r>
              <a:rPr lang="en-US" sz="1800" b="0" i="0" u="none" strike="noStrike" baseline="0" dirty="0" err="1"/>
              <a:t>Nếu</a:t>
            </a:r>
            <a:r>
              <a:rPr lang="en-US" sz="1800" b="0" i="0" u="none" strike="noStrike" baseline="0" dirty="0"/>
              <a:t> </a:t>
            </a:r>
            <a:r>
              <a:rPr lang="en-US" sz="1800" b="0" i="0" u="none" strike="noStrike" baseline="0" dirty="0" err="1"/>
              <a:t>dùng</a:t>
            </a:r>
            <a:r>
              <a:rPr lang="en-US" sz="1800" b="0" i="0" u="none" strike="noStrike" baseline="0" dirty="0"/>
              <a:t> </a:t>
            </a:r>
            <a:r>
              <a:rPr lang="en-US" sz="1800" b="0" i="0" u="none" strike="noStrike" baseline="0" dirty="0" err="1"/>
              <a:t>liều</a:t>
            </a:r>
            <a:r>
              <a:rPr lang="en-US" sz="1800" b="0" i="0" u="none" strike="noStrike" baseline="0" dirty="0"/>
              <a:t> </a:t>
            </a:r>
            <a:r>
              <a:rPr lang="en-US" sz="1800" b="0" i="0" u="none" strike="noStrike" baseline="0" dirty="0" err="1"/>
              <a:t>cao</a:t>
            </a:r>
            <a:r>
              <a:rPr lang="en-US" sz="1800" b="0" i="0" u="none" strike="noStrike" baseline="0" dirty="0"/>
              <a:t> 10-30mg/kg/</a:t>
            </a:r>
            <a:r>
              <a:rPr lang="en-US" sz="1800" b="0" i="0" u="none" strike="noStrike" baseline="0" dirty="0" err="1"/>
              <a:t>ngày</a:t>
            </a:r>
            <a:r>
              <a:rPr lang="en-US" sz="1800" b="0" i="0" u="none" strike="noStrike" baseline="0" dirty="0"/>
              <a:t> x 3-5ngày, </a:t>
            </a:r>
            <a:r>
              <a:rPr lang="en-US" sz="1800" b="0" i="0" u="none" strike="noStrike" baseline="0" dirty="0" err="1"/>
              <a:t>giảm</a:t>
            </a:r>
            <a:r>
              <a:rPr lang="en-US" sz="1800" b="0" i="0" u="none" strike="noStrike" baseline="0" dirty="0"/>
              <a:t> </a:t>
            </a:r>
            <a:r>
              <a:rPr lang="en-US" sz="1800" b="0" i="0" u="none" strike="noStrike" baseline="0" dirty="0" err="1"/>
              <a:t>xuống</a:t>
            </a:r>
            <a:r>
              <a:rPr lang="en-US" sz="1800" b="0" i="0" u="none" strike="noStrike" baseline="0" dirty="0"/>
              <a:t> </a:t>
            </a:r>
            <a:r>
              <a:rPr lang="en-US" sz="1800" b="0" i="0" u="none" strike="noStrike" baseline="0" dirty="0" err="1"/>
              <a:t>liều</a:t>
            </a:r>
            <a:r>
              <a:rPr lang="en-US" sz="1800" b="0" i="0" u="none" strike="noStrike" baseline="0" dirty="0"/>
              <a:t> 1-2mg/kg/</a:t>
            </a:r>
            <a:r>
              <a:rPr lang="en-US" sz="1800" b="0" i="0" u="none" strike="noStrike" baseline="0" dirty="0" err="1"/>
              <a:t>ngày</a:t>
            </a:r>
            <a:r>
              <a:rPr lang="en-US" sz="1800" b="0" i="0" u="none" strike="noStrike" baseline="0" dirty="0"/>
              <a:t> </a:t>
            </a:r>
            <a:r>
              <a:rPr lang="en-US" sz="1800" b="0" i="0" u="none" strike="noStrike" baseline="0" dirty="0" err="1"/>
              <a:t>theo</a:t>
            </a:r>
            <a:r>
              <a:rPr lang="en-US" sz="1800" b="0" i="0" u="none" strike="noStrike" baseline="0" dirty="0"/>
              <a:t> </a:t>
            </a:r>
            <a:r>
              <a:rPr lang="en-US" sz="1800" b="0" i="0" u="none" strike="noStrike" baseline="0" dirty="0" err="1"/>
              <a:t>cách</a:t>
            </a:r>
            <a:r>
              <a:rPr lang="en-US" sz="1800" b="0" i="0" u="none" strike="noStrike" baseline="0" dirty="0"/>
              <a:t> </a:t>
            </a:r>
            <a:r>
              <a:rPr lang="en-US" sz="1800" b="0" i="0" u="none" strike="noStrike" baseline="0" dirty="0" err="1"/>
              <a:t>trên</a:t>
            </a:r>
            <a:r>
              <a:rPr lang="en-US" sz="1800" b="0" i="0" u="none" strike="noStrike" baseline="0" dirty="0"/>
              <a:t>.</a:t>
            </a:r>
          </a:p>
          <a:p>
            <a:pPr algn="l"/>
            <a:r>
              <a:rPr lang="en-US" sz="1800" b="0" i="0" u="none" strike="noStrike" baseline="0" dirty="0"/>
              <a:t>* </a:t>
            </a:r>
            <a:r>
              <a:rPr lang="en-US" sz="1800" b="1" i="0" u="none" strike="noStrike" baseline="0" dirty="0" err="1"/>
              <a:t>Thời</a:t>
            </a:r>
            <a:r>
              <a:rPr lang="en-US" sz="1800" b="1" i="0" u="none" strike="noStrike" baseline="0" dirty="0"/>
              <a:t> </a:t>
            </a:r>
            <a:r>
              <a:rPr lang="en-US" sz="1800" b="1" i="0" u="none" strike="noStrike" baseline="0" dirty="0" err="1"/>
              <a:t>gian</a:t>
            </a:r>
            <a:r>
              <a:rPr lang="en-US" sz="1800" b="1" i="0" u="none" strike="noStrike" baseline="0" dirty="0"/>
              <a:t> </a:t>
            </a:r>
            <a:r>
              <a:rPr lang="en-US" sz="1800" b="1" i="0" u="none" strike="noStrike" baseline="0" dirty="0" err="1"/>
              <a:t>sử</a:t>
            </a:r>
            <a:r>
              <a:rPr lang="en-US" sz="1800" b="1" i="0" u="none" strike="noStrike" baseline="0" dirty="0"/>
              <a:t> </a:t>
            </a:r>
            <a:r>
              <a:rPr lang="en-US" sz="1800" b="1" i="0" u="none" strike="noStrike" baseline="0" dirty="0" err="1"/>
              <a:t>dụng</a:t>
            </a:r>
            <a:r>
              <a:rPr lang="en-US" sz="1800" b="1" i="0" u="none" strike="noStrike" baseline="0" dirty="0"/>
              <a:t> corticoid</a:t>
            </a:r>
            <a:r>
              <a:rPr lang="en-US" sz="1800" b="0" i="0" u="none" strike="noStrike" baseline="0" dirty="0"/>
              <a:t>: </a:t>
            </a:r>
            <a:r>
              <a:rPr lang="en-US" sz="1800" b="0" i="0" u="none" strike="noStrike" baseline="0" dirty="0" err="1"/>
              <a:t>khoảng</a:t>
            </a:r>
            <a:r>
              <a:rPr lang="en-US" sz="1800" b="0" i="0" u="none" strike="noStrike" baseline="0" dirty="0"/>
              <a:t> 3-4 </a:t>
            </a:r>
            <a:r>
              <a:rPr lang="en-US" sz="1800" b="0" i="0" u="none" strike="noStrike" baseline="0" dirty="0" err="1"/>
              <a:t>tuần</a:t>
            </a:r>
            <a:r>
              <a:rPr lang="en-US" sz="1800" b="0" i="0" u="none" strike="noStrike" baseline="0" dirty="0"/>
              <a:t>.</a:t>
            </a:r>
            <a:endParaRPr lang="en-US" sz="2400" dirty="0"/>
          </a:p>
        </p:txBody>
      </p:sp>
      <p:sp>
        <p:nvSpPr>
          <p:cNvPr id="7" name="TextBox 6">
            <a:extLst>
              <a:ext uri="{FF2B5EF4-FFF2-40B4-BE49-F238E27FC236}">
                <a16:creationId xmlns:a16="http://schemas.microsoft.com/office/drawing/2014/main" id="{41DEB1EF-1E7E-2CE1-3BE4-0764B93A5E3D}"/>
              </a:ext>
            </a:extLst>
          </p:cNvPr>
          <p:cNvSpPr txBox="1"/>
          <p:nvPr/>
        </p:nvSpPr>
        <p:spPr>
          <a:xfrm>
            <a:off x="618472" y="6369764"/>
            <a:ext cx="6097044" cy="246221"/>
          </a:xfrm>
          <a:prstGeom prst="rect">
            <a:avLst/>
          </a:prstGeom>
          <a:noFill/>
        </p:spPr>
        <p:txBody>
          <a:bodyPr wrap="square">
            <a:spAutoFit/>
          </a:bodyPr>
          <a:lstStyle/>
          <a:p>
            <a:r>
              <a:rPr lang="vi-VN" sz="1000" i="1" dirty="0">
                <a:latin typeface="Tahoma" panose="020B0604030504040204" pitchFamily="34" charset="0"/>
                <a:ea typeface="Tahoma" panose="020B0604030504040204" pitchFamily="34" charset="0"/>
                <a:cs typeface="Tahoma" panose="020B0604030504040204" pitchFamily="34" charset="0"/>
              </a:rPr>
              <a:t>3. </a:t>
            </a:r>
            <a:r>
              <a:rPr lang="vi-VN" sz="1000" b="0" i="1" dirty="0">
                <a:effectLst/>
                <a:latin typeface="Tahoma" panose="020B0604030504040204" pitchFamily="34" charset="0"/>
                <a:ea typeface="Tahoma" panose="020B0604030504040204" pitchFamily="34" charset="0"/>
                <a:cs typeface="Tahoma" panose="020B0604030504040204" pitchFamily="34" charset="0"/>
              </a:rPr>
              <a:t>Hướng dẫn chẩn đoán và điều trị COVID-19 ở trẻ em, Quyết định 405/QĐ-BYT ban hành 22/02/2022</a:t>
            </a:r>
          </a:p>
        </p:txBody>
      </p:sp>
    </p:spTree>
    <p:extLst>
      <p:ext uri="{BB962C8B-B14F-4D97-AF65-F5344CB8AC3E}">
        <p14:creationId xmlns:p14="http://schemas.microsoft.com/office/powerpoint/2010/main" val="145685933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9104E3C-FCC7-BCE8-A3BA-C2C5E2901958}"/>
              </a:ext>
            </a:extLst>
          </p:cNvPr>
          <p:cNvSpPr txBox="1"/>
          <p:nvPr/>
        </p:nvSpPr>
        <p:spPr>
          <a:xfrm>
            <a:off x="3801494" y="243860"/>
            <a:ext cx="3919878" cy="374526"/>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algn="just">
              <a:lnSpc>
                <a:spcPct val="130000"/>
              </a:lnSpc>
            </a:pPr>
            <a:r>
              <a:rPr lang="vi-VN" sz="1600" dirty="0">
                <a:latin typeface="Tahoma" panose="020B0604030504040204" pitchFamily="34" charset="0"/>
                <a:ea typeface="Tahoma" panose="020B0604030504040204" pitchFamily="34" charset="0"/>
                <a:cs typeface="Tahoma" panose="020B0604030504040204" pitchFamily="34" charset="0"/>
              </a:rPr>
              <a:t>Hội chứng viêm đa cơ quan kèm sốc</a:t>
            </a:r>
          </a:p>
        </p:txBody>
      </p:sp>
      <p:sp>
        <p:nvSpPr>
          <p:cNvPr id="6" name="TextBox 5">
            <a:extLst>
              <a:ext uri="{FF2B5EF4-FFF2-40B4-BE49-F238E27FC236}">
                <a16:creationId xmlns:a16="http://schemas.microsoft.com/office/drawing/2014/main" id="{1FE370AE-9C97-17DF-3451-80657BCB4D79}"/>
              </a:ext>
            </a:extLst>
          </p:cNvPr>
          <p:cNvSpPr txBox="1"/>
          <p:nvPr/>
        </p:nvSpPr>
        <p:spPr>
          <a:xfrm>
            <a:off x="1687766" y="1014969"/>
            <a:ext cx="8125226" cy="2295052"/>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Chống sốc</a:t>
            </a:r>
          </a:p>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Một liều IVIG 2g/kg (tối đa không quá 100g)</a:t>
            </a:r>
          </a:p>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Methylprednisolon 10 mg/kg/ngày (tối đa 1000 mg) </a:t>
            </a:r>
          </a:p>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Aspirin 3-5 mg/kg/ngày (chú ý chống chỉ định)</a:t>
            </a:r>
          </a:p>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Thuốc chống đông heparin trọng lượng phân tử thấp (Xem yếu tố nguy cơ và giãn động mạch vành)</a:t>
            </a:r>
          </a:p>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Kháng sinh phổ rộng (nếu chưa loại trừ nhiễm trùng)</a:t>
            </a:r>
          </a:p>
        </p:txBody>
      </p:sp>
      <p:sp>
        <p:nvSpPr>
          <p:cNvPr id="7" name="TextBox 6">
            <a:extLst>
              <a:ext uri="{FF2B5EF4-FFF2-40B4-BE49-F238E27FC236}">
                <a16:creationId xmlns:a16="http://schemas.microsoft.com/office/drawing/2014/main" id="{511B991B-8791-62F3-25AB-0BE7797950C8}"/>
              </a:ext>
            </a:extLst>
          </p:cNvPr>
          <p:cNvSpPr txBox="1"/>
          <p:nvPr/>
        </p:nvSpPr>
        <p:spPr>
          <a:xfrm>
            <a:off x="3500020" y="3808149"/>
            <a:ext cx="2135979" cy="37452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lnSpc>
                <a:spcPct val="130000"/>
              </a:lnSpc>
            </a:pPr>
            <a:r>
              <a:rPr lang="vi-VN" sz="1600" b="1" dirty="0">
                <a:latin typeface="Tahoma" panose="020B0604030504040204" pitchFamily="34" charset="0"/>
                <a:ea typeface="Tahoma" panose="020B0604030504040204" pitchFamily="34" charset="0"/>
                <a:cs typeface="Tahoma" panose="020B0604030504040204" pitchFamily="34" charset="0"/>
              </a:rPr>
              <a:t>Theo dõi 48-72 giờ</a:t>
            </a:r>
          </a:p>
        </p:txBody>
      </p:sp>
      <p:sp>
        <p:nvSpPr>
          <p:cNvPr id="8" name="TextBox 7">
            <a:extLst>
              <a:ext uri="{FF2B5EF4-FFF2-40B4-BE49-F238E27FC236}">
                <a16:creationId xmlns:a16="http://schemas.microsoft.com/office/drawing/2014/main" id="{7029FFBD-E125-D6B0-1246-A2C6E36AB13A}"/>
              </a:ext>
            </a:extLst>
          </p:cNvPr>
          <p:cNvSpPr txBox="1"/>
          <p:nvPr/>
        </p:nvSpPr>
        <p:spPr>
          <a:xfrm>
            <a:off x="1878013" y="4425158"/>
            <a:ext cx="1432642" cy="374526"/>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algn="just">
              <a:lnSpc>
                <a:spcPct val="130000"/>
              </a:lnSpc>
            </a:pPr>
            <a:r>
              <a:rPr lang="vi-VN" sz="1600" dirty="0">
                <a:latin typeface="Tahoma" panose="020B0604030504040204" pitchFamily="34" charset="0"/>
                <a:ea typeface="Tahoma" panose="020B0604030504040204" pitchFamily="34" charset="0"/>
                <a:cs typeface="Tahoma" panose="020B0604030504040204" pitchFamily="34" charset="0"/>
              </a:rPr>
              <a:t>Có đáp ứng</a:t>
            </a:r>
          </a:p>
        </p:txBody>
      </p:sp>
      <p:sp>
        <p:nvSpPr>
          <p:cNvPr id="9" name="TextBox 8">
            <a:extLst>
              <a:ext uri="{FF2B5EF4-FFF2-40B4-BE49-F238E27FC236}">
                <a16:creationId xmlns:a16="http://schemas.microsoft.com/office/drawing/2014/main" id="{D2C96D15-0C00-1E3B-40CD-2B2A7F6C11FE}"/>
              </a:ext>
            </a:extLst>
          </p:cNvPr>
          <p:cNvSpPr txBox="1"/>
          <p:nvPr/>
        </p:nvSpPr>
        <p:spPr>
          <a:xfrm>
            <a:off x="7630460" y="4425158"/>
            <a:ext cx="1812254" cy="374526"/>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algn="just">
              <a:lnSpc>
                <a:spcPct val="130000"/>
              </a:lnSpc>
            </a:pPr>
            <a:r>
              <a:rPr lang="vi-VN" sz="1600" dirty="0">
                <a:latin typeface="Tahoma" panose="020B0604030504040204" pitchFamily="34" charset="0"/>
                <a:ea typeface="Tahoma" panose="020B0604030504040204" pitchFamily="34" charset="0"/>
                <a:cs typeface="Tahoma" panose="020B0604030504040204" pitchFamily="34" charset="0"/>
              </a:rPr>
              <a:t>Không đáp ứng</a:t>
            </a:r>
          </a:p>
        </p:txBody>
      </p:sp>
      <p:sp>
        <p:nvSpPr>
          <p:cNvPr id="10" name="TextBox 9">
            <a:extLst>
              <a:ext uri="{FF2B5EF4-FFF2-40B4-BE49-F238E27FC236}">
                <a16:creationId xmlns:a16="http://schemas.microsoft.com/office/drawing/2014/main" id="{ADD005FA-F259-0714-22E3-EDD8A3CC6962}"/>
              </a:ext>
            </a:extLst>
          </p:cNvPr>
          <p:cNvSpPr txBox="1"/>
          <p:nvPr/>
        </p:nvSpPr>
        <p:spPr>
          <a:xfrm>
            <a:off x="330818" y="5109729"/>
            <a:ext cx="4527031" cy="1014701"/>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Methylprednisolon 2 mg/kg/ngày (tối đa 60 mg), sau đó giảm liều dần trong 4-6 tuần</a:t>
            </a:r>
          </a:p>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Aspirin liều 3-5 mg/kg/ngày</a:t>
            </a:r>
          </a:p>
        </p:txBody>
      </p:sp>
      <p:sp>
        <p:nvSpPr>
          <p:cNvPr id="12" name="TextBox 11">
            <a:extLst>
              <a:ext uri="{FF2B5EF4-FFF2-40B4-BE49-F238E27FC236}">
                <a16:creationId xmlns:a16="http://schemas.microsoft.com/office/drawing/2014/main" id="{AA8BA4F5-AAC9-E66F-286F-76E4A30BE318}"/>
              </a:ext>
            </a:extLst>
          </p:cNvPr>
          <p:cNvSpPr txBox="1"/>
          <p:nvPr/>
        </p:nvSpPr>
        <p:spPr>
          <a:xfrm>
            <a:off x="5450306" y="5160356"/>
            <a:ext cx="6172562" cy="1334789"/>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algn="ctr">
              <a:lnSpc>
                <a:spcPct val="130000"/>
              </a:lnSpc>
            </a:pPr>
            <a:r>
              <a:rPr lang="vi-VN" sz="1600" b="1" dirty="0">
                <a:latin typeface="Tahoma" panose="020B0604030504040204" pitchFamily="34" charset="0"/>
                <a:ea typeface="Tahoma" panose="020B0604030504040204" pitchFamily="34" charset="0"/>
                <a:cs typeface="Tahoma" panose="020B0604030504040204" pitchFamily="34" charset="0"/>
              </a:rPr>
              <a:t>Hội chẩn chuyên khoa</a:t>
            </a:r>
          </a:p>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Tăng liều Methylprednisolon 30 mg/kg/ngày (tối đa 1000 mg)</a:t>
            </a:r>
          </a:p>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Cân nhắc liều 2 IVIG</a:t>
            </a:r>
          </a:p>
          <a:p>
            <a:pPr marL="285750" indent="-285750" algn="just">
              <a:lnSpc>
                <a:spcPct val="130000"/>
              </a:lnSpc>
              <a:buFontTx/>
              <a:buChar char="-"/>
            </a:pPr>
            <a:r>
              <a:rPr lang="vi-VN" sz="1600" dirty="0">
                <a:latin typeface="Tahoma" panose="020B0604030504040204" pitchFamily="34" charset="0"/>
                <a:ea typeface="Tahoma" panose="020B0604030504040204" pitchFamily="34" charset="0"/>
                <a:cs typeface="Tahoma" panose="020B0604030504040204" pitchFamily="34" charset="0"/>
              </a:rPr>
              <a:t>Hoặc thuốc sinh học (Anakina hoặc Tocilizumab)</a:t>
            </a:r>
          </a:p>
        </p:txBody>
      </p:sp>
      <p:cxnSp>
        <p:nvCxnSpPr>
          <p:cNvPr id="14" name="Straight Arrow Connector 13">
            <a:extLst>
              <a:ext uri="{FF2B5EF4-FFF2-40B4-BE49-F238E27FC236}">
                <a16:creationId xmlns:a16="http://schemas.microsoft.com/office/drawing/2014/main" id="{B174D109-145D-8F12-7507-66ADCFF52A66}"/>
              </a:ext>
            </a:extLst>
          </p:cNvPr>
          <p:cNvCxnSpPr>
            <a:stCxn id="5" idx="2"/>
            <a:endCxn id="6" idx="0"/>
          </p:cNvCxnSpPr>
          <p:nvPr/>
        </p:nvCxnSpPr>
        <p:spPr>
          <a:xfrm flipH="1">
            <a:off x="5750379" y="618386"/>
            <a:ext cx="11054" cy="396583"/>
          </a:xfrm>
          <a:prstGeom prst="straightConnector1">
            <a:avLst/>
          </a:prstGeom>
          <a:ln w="76200">
            <a:tailEnd type="triangle"/>
          </a:ln>
        </p:spPr>
        <p:style>
          <a:lnRef idx="1">
            <a:schemeClr val="accent1"/>
          </a:lnRef>
          <a:fillRef idx="2">
            <a:schemeClr val="accent1"/>
          </a:fillRef>
          <a:effectRef idx="1">
            <a:schemeClr val="accent1"/>
          </a:effectRef>
          <a:fontRef idx="minor">
            <a:schemeClr val="dk1"/>
          </a:fontRef>
        </p:style>
      </p:cxnSp>
      <p:cxnSp>
        <p:nvCxnSpPr>
          <p:cNvPr id="17" name="Straight Arrow Connector 16">
            <a:extLst>
              <a:ext uri="{FF2B5EF4-FFF2-40B4-BE49-F238E27FC236}">
                <a16:creationId xmlns:a16="http://schemas.microsoft.com/office/drawing/2014/main" id="{D7A0428B-6E17-0F4D-3282-47D363B333A7}"/>
              </a:ext>
            </a:extLst>
          </p:cNvPr>
          <p:cNvCxnSpPr>
            <a:stCxn id="6" idx="2"/>
          </p:cNvCxnSpPr>
          <p:nvPr/>
        </p:nvCxnSpPr>
        <p:spPr>
          <a:xfrm>
            <a:off x="5750379" y="3310021"/>
            <a:ext cx="0" cy="1320066"/>
          </a:xfrm>
          <a:prstGeom prst="straightConnector1">
            <a:avLst/>
          </a:prstGeom>
          <a:ln w="76200">
            <a:tailEnd type="triangle"/>
          </a:ln>
        </p:spPr>
        <p:style>
          <a:lnRef idx="1">
            <a:schemeClr val="accent1"/>
          </a:lnRef>
          <a:fillRef idx="2">
            <a:schemeClr val="accent1"/>
          </a:fillRef>
          <a:effectRef idx="1">
            <a:schemeClr val="accent1"/>
          </a:effectRef>
          <a:fontRef idx="minor">
            <a:schemeClr val="dk1"/>
          </a:fontRef>
        </p:style>
      </p:cxnSp>
      <p:cxnSp>
        <p:nvCxnSpPr>
          <p:cNvPr id="19" name="Straight Arrow Connector 18">
            <a:extLst>
              <a:ext uri="{FF2B5EF4-FFF2-40B4-BE49-F238E27FC236}">
                <a16:creationId xmlns:a16="http://schemas.microsoft.com/office/drawing/2014/main" id="{72229133-CB18-84FF-AD42-D86D0F9095F3}"/>
              </a:ext>
            </a:extLst>
          </p:cNvPr>
          <p:cNvCxnSpPr>
            <a:cxnSpLocks/>
            <a:stCxn id="8" idx="3"/>
            <a:endCxn id="9" idx="1"/>
          </p:cNvCxnSpPr>
          <p:nvPr/>
        </p:nvCxnSpPr>
        <p:spPr>
          <a:xfrm>
            <a:off x="3310655" y="4612421"/>
            <a:ext cx="4319805" cy="0"/>
          </a:xfrm>
          <a:prstGeom prst="straightConnector1">
            <a:avLst/>
          </a:prstGeom>
          <a:ln w="76200">
            <a:headEnd type="triangle"/>
            <a:tailEnd type="triangle"/>
          </a:ln>
        </p:spPr>
        <p:style>
          <a:lnRef idx="1">
            <a:schemeClr val="accent1"/>
          </a:lnRef>
          <a:fillRef idx="2">
            <a:schemeClr val="accent1"/>
          </a:fillRef>
          <a:effectRef idx="1">
            <a:schemeClr val="accent1"/>
          </a:effectRef>
          <a:fontRef idx="minor">
            <a:schemeClr val="dk1"/>
          </a:fontRef>
        </p:style>
      </p:cxnSp>
      <p:cxnSp>
        <p:nvCxnSpPr>
          <p:cNvPr id="23" name="Straight Arrow Connector 22">
            <a:extLst>
              <a:ext uri="{FF2B5EF4-FFF2-40B4-BE49-F238E27FC236}">
                <a16:creationId xmlns:a16="http://schemas.microsoft.com/office/drawing/2014/main" id="{F8BC473B-3705-B4A3-9C9E-F51CDE730A9B}"/>
              </a:ext>
            </a:extLst>
          </p:cNvPr>
          <p:cNvCxnSpPr>
            <a:cxnSpLocks/>
            <a:stCxn id="8" idx="2"/>
            <a:endCxn id="10" idx="0"/>
          </p:cNvCxnSpPr>
          <p:nvPr/>
        </p:nvCxnSpPr>
        <p:spPr>
          <a:xfrm>
            <a:off x="2594334" y="4799684"/>
            <a:ext cx="0" cy="310045"/>
          </a:xfrm>
          <a:prstGeom prst="straightConnector1">
            <a:avLst/>
          </a:prstGeom>
          <a:ln w="76200">
            <a:tailEnd type="triangle"/>
          </a:ln>
        </p:spPr>
        <p:style>
          <a:lnRef idx="1">
            <a:schemeClr val="accent1"/>
          </a:lnRef>
          <a:fillRef idx="2">
            <a:schemeClr val="accent1"/>
          </a:fillRef>
          <a:effectRef idx="1">
            <a:schemeClr val="accent1"/>
          </a:effectRef>
          <a:fontRef idx="minor">
            <a:schemeClr val="dk1"/>
          </a:fontRef>
        </p:style>
      </p:cxnSp>
      <p:cxnSp>
        <p:nvCxnSpPr>
          <p:cNvPr id="25" name="Straight Arrow Connector 24">
            <a:extLst>
              <a:ext uri="{FF2B5EF4-FFF2-40B4-BE49-F238E27FC236}">
                <a16:creationId xmlns:a16="http://schemas.microsoft.com/office/drawing/2014/main" id="{E2BF2A4D-99B0-73F4-8286-F0366B19C760}"/>
              </a:ext>
            </a:extLst>
          </p:cNvPr>
          <p:cNvCxnSpPr>
            <a:cxnSpLocks/>
            <a:stCxn id="9" idx="2"/>
            <a:endCxn id="12" idx="0"/>
          </p:cNvCxnSpPr>
          <p:nvPr/>
        </p:nvCxnSpPr>
        <p:spPr>
          <a:xfrm>
            <a:off x="8536587" y="4799684"/>
            <a:ext cx="0" cy="360672"/>
          </a:xfrm>
          <a:prstGeom prst="straightConnector1">
            <a:avLst/>
          </a:prstGeom>
          <a:ln w="76200">
            <a:tailEnd type="triangle"/>
          </a:ln>
        </p:spPr>
        <p:style>
          <a:lnRef idx="1">
            <a:schemeClr val="accent1"/>
          </a:lnRef>
          <a:fillRef idx="2">
            <a:schemeClr val="accent1"/>
          </a:fillRef>
          <a:effectRef idx="1">
            <a:schemeClr val="accent1"/>
          </a:effectRef>
          <a:fontRef idx="minor">
            <a:schemeClr val="dk1"/>
          </a:fontRef>
        </p:style>
      </p:cxnSp>
    </p:spTree>
    <p:extLst>
      <p:ext uri="{BB962C8B-B14F-4D97-AF65-F5344CB8AC3E}">
        <p14:creationId xmlns:p14="http://schemas.microsoft.com/office/powerpoint/2010/main" val="36160722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B4A12-A0B9-3CFA-388F-EF9D78E62FA2}"/>
              </a:ext>
            </a:extLst>
          </p:cNvPr>
          <p:cNvSpPr>
            <a:spLocks noGrp="1"/>
          </p:cNvSpPr>
          <p:nvPr>
            <p:ph type="title"/>
          </p:nvPr>
        </p:nvSpPr>
        <p:spPr/>
        <p:txBody>
          <a:bodyPr/>
          <a:lstStyle/>
          <a:p>
            <a:r>
              <a:rPr lang="en-US" dirty="0"/>
              <a:t>13. </a:t>
            </a:r>
            <a:r>
              <a:rPr lang="en-US" dirty="0" err="1"/>
              <a:t>Điều</a:t>
            </a:r>
            <a:r>
              <a:rPr lang="en-US" dirty="0"/>
              <a:t> </a:t>
            </a:r>
            <a:r>
              <a:rPr lang="en-US" dirty="0" err="1"/>
              <a:t>trị</a:t>
            </a:r>
            <a:r>
              <a:rPr lang="en-US" dirty="0"/>
              <a:t> </a:t>
            </a:r>
            <a:r>
              <a:rPr lang="en-US" dirty="0" err="1"/>
              <a:t>cụ</a:t>
            </a:r>
            <a:r>
              <a:rPr lang="en-US" dirty="0"/>
              <a:t> </a:t>
            </a:r>
            <a:r>
              <a:rPr lang="en-US" dirty="0" err="1"/>
              <a:t>thể</a:t>
            </a:r>
            <a:endParaRPr lang="en-US" dirty="0"/>
          </a:p>
        </p:txBody>
      </p:sp>
      <p:sp>
        <p:nvSpPr>
          <p:cNvPr id="3" name="Content Placeholder 2">
            <a:extLst>
              <a:ext uri="{FF2B5EF4-FFF2-40B4-BE49-F238E27FC236}">
                <a16:creationId xmlns:a16="http://schemas.microsoft.com/office/drawing/2014/main" id="{02152A5B-40E1-4CA9-30DD-F800C283F653}"/>
              </a:ext>
            </a:extLst>
          </p:cNvPr>
          <p:cNvSpPr>
            <a:spLocks noGrp="1"/>
          </p:cNvSpPr>
          <p:nvPr>
            <p:ph idx="1"/>
          </p:nvPr>
        </p:nvSpPr>
        <p:spPr/>
        <p:txBody>
          <a:bodyPr>
            <a:normAutofit fontScale="92500" lnSpcReduction="20000"/>
          </a:bodyPr>
          <a:lstStyle/>
          <a:p>
            <a:pPr algn="just">
              <a:lnSpc>
                <a:spcPct val="130000"/>
              </a:lnSpc>
              <a:spcBef>
                <a:spcPts val="0"/>
              </a:spcBef>
            </a:pPr>
            <a:r>
              <a:rPr lang="en-US" sz="2400" dirty="0" err="1"/>
              <a:t>Hỗ</a:t>
            </a:r>
            <a:r>
              <a:rPr lang="en-US" sz="2400" dirty="0"/>
              <a:t> </a:t>
            </a:r>
            <a:r>
              <a:rPr lang="en-US" sz="2400" dirty="0" err="1"/>
              <a:t>trợ</a:t>
            </a:r>
            <a:r>
              <a:rPr lang="en-US" sz="2400" dirty="0"/>
              <a:t> </a:t>
            </a:r>
            <a:r>
              <a:rPr lang="en-US" sz="2400" dirty="0" err="1"/>
              <a:t>hô</a:t>
            </a:r>
            <a:r>
              <a:rPr lang="en-US" sz="2400" dirty="0"/>
              <a:t> </a:t>
            </a:r>
            <a:r>
              <a:rPr lang="en-US" sz="2400" dirty="0" err="1"/>
              <a:t>hấp</a:t>
            </a:r>
            <a:r>
              <a:rPr lang="en-US" sz="2400" dirty="0"/>
              <a:t> : </a:t>
            </a:r>
            <a:r>
              <a:rPr lang="en-US" sz="2400" dirty="0" err="1"/>
              <a:t>thở</a:t>
            </a:r>
            <a:r>
              <a:rPr lang="en-US" sz="2400" dirty="0"/>
              <a:t> oxy canula</a:t>
            </a:r>
          </a:p>
          <a:p>
            <a:pPr algn="just">
              <a:lnSpc>
                <a:spcPct val="130000"/>
              </a:lnSpc>
              <a:spcBef>
                <a:spcPts val="0"/>
              </a:spcBef>
            </a:pPr>
            <a:r>
              <a:rPr lang="en-US" sz="2400" dirty="0" err="1"/>
              <a:t>Chống</a:t>
            </a:r>
            <a:r>
              <a:rPr lang="en-US" sz="2400" dirty="0"/>
              <a:t> </a:t>
            </a:r>
            <a:r>
              <a:rPr lang="en-US" sz="2400" dirty="0" err="1"/>
              <a:t>sốc</a:t>
            </a:r>
            <a:r>
              <a:rPr lang="en-US" sz="2400" dirty="0"/>
              <a:t> : Lactate Ringer 20ml/kg/ 30-60 </a:t>
            </a:r>
            <a:r>
              <a:rPr lang="en-US" sz="2400" dirty="0" err="1"/>
              <a:t>phút</a:t>
            </a:r>
            <a:r>
              <a:rPr lang="en-US" sz="2400" dirty="0"/>
              <a:t> </a:t>
            </a:r>
            <a:r>
              <a:rPr lang="en-US" sz="2400" dirty="0" err="1"/>
              <a:t>theo</a:t>
            </a:r>
            <a:r>
              <a:rPr lang="en-US" sz="2400" dirty="0"/>
              <a:t> </a:t>
            </a:r>
            <a:r>
              <a:rPr lang="en-US" sz="2400" dirty="0" err="1"/>
              <a:t>dõi</a:t>
            </a:r>
            <a:r>
              <a:rPr lang="en-US" sz="2400" dirty="0"/>
              <a:t> </a:t>
            </a:r>
            <a:r>
              <a:rPr lang="en-US" sz="2400" dirty="0" err="1"/>
              <a:t>huyết</a:t>
            </a:r>
            <a:r>
              <a:rPr lang="en-US" sz="2400" dirty="0"/>
              <a:t> </a:t>
            </a:r>
            <a:r>
              <a:rPr lang="en-US" sz="2400" dirty="0" err="1"/>
              <a:t>động</a:t>
            </a:r>
            <a:r>
              <a:rPr lang="en-US" sz="2400" dirty="0"/>
              <a:t>, </a:t>
            </a:r>
            <a:r>
              <a:rPr lang="en-US" sz="2400" dirty="0" err="1"/>
              <a:t>dấu</a:t>
            </a:r>
            <a:r>
              <a:rPr lang="en-US" sz="2400" dirty="0"/>
              <a:t> </a:t>
            </a:r>
            <a:r>
              <a:rPr lang="en-US" sz="2400" dirty="0" err="1"/>
              <a:t>hiệu</a:t>
            </a:r>
            <a:r>
              <a:rPr lang="en-US" sz="2400" dirty="0"/>
              <a:t> </a:t>
            </a:r>
            <a:r>
              <a:rPr lang="en-US" sz="2400" dirty="0" err="1"/>
              <a:t>quá</a:t>
            </a:r>
            <a:r>
              <a:rPr lang="en-US" sz="2400" dirty="0"/>
              <a:t> </a:t>
            </a:r>
            <a:r>
              <a:rPr lang="en-US" sz="2400" dirty="0" err="1"/>
              <a:t>tải</a:t>
            </a:r>
            <a:r>
              <a:rPr lang="en-US" sz="2400" dirty="0"/>
              <a:t> </a:t>
            </a:r>
            <a:r>
              <a:rPr lang="en-US" sz="2400" dirty="0" err="1"/>
              <a:t>dịch</a:t>
            </a:r>
            <a:r>
              <a:rPr lang="en-US" sz="2400" dirty="0"/>
              <a:t>. </a:t>
            </a:r>
            <a:r>
              <a:rPr lang="en-US" sz="2400" dirty="0" err="1"/>
              <a:t>Vận</a:t>
            </a:r>
            <a:r>
              <a:rPr lang="en-US" sz="2400" dirty="0"/>
              <a:t> </a:t>
            </a:r>
            <a:r>
              <a:rPr lang="en-US" sz="2400" dirty="0" err="1"/>
              <a:t>mạch</a:t>
            </a:r>
            <a:r>
              <a:rPr lang="en-US" sz="2400" dirty="0"/>
              <a:t> Adrenalin , Noradrenalin</a:t>
            </a:r>
          </a:p>
          <a:p>
            <a:pPr algn="just">
              <a:lnSpc>
                <a:spcPct val="130000"/>
              </a:lnSpc>
              <a:spcBef>
                <a:spcPts val="0"/>
              </a:spcBef>
            </a:pPr>
            <a:r>
              <a:rPr lang="en-US" sz="2400" dirty="0" err="1"/>
              <a:t>Kháng</a:t>
            </a:r>
            <a:r>
              <a:rPr lang="en-US" sz="2400" dirty="0"/>
              <a:t> </a:t>
            </a:r>
            <a:r>
              <a:rPr lang="en-US" sz="2400" dirty="0" err="1"/>
              <a:t>sinh</a:t>
            </a:r>
            <a:r>
              <a:rPr lang="en-US" sz="2400" dirty="0"/>
              <a:t> :Imipenem + Vancomycin + Metronidazole</a:t>
            </a:r>
          </a:p>
          <a:p>
            <a:pPr algn="just">
              <a:lnSpc>
                <a:spcPct val="130000"/>
              </a:lnSpc>
              <a:spcBef>
                <a:spcPts val="0"/>
              </a:spcBef>
            </a:pPr>
            <a:r>
              <a:rPr lang="en-US" sz="2400" dirty="0"/>
              <a:t>IVIG 2g/kg ( </a:t>
            </a:r>
            <a:r>
              <a:rPr lang="en-US" sz="2400" dirty="0" err="1"/>
              <a:t>theo</a:t>
            </a:r>
            <a:r>
              <a:rPr lang="en-US" sz="2400" dirty="0"/>
              <a:t> CNLT 30 kg )</a:t>
            </a:r>
          </a:p>
          <a:p>
            <a:pPr algn="just">
              <a:lnSpc>
                <a:spcPct val="130000"/>
              </a:lnSpc>
              <a:spcBef>
                <a:spcPts val="0"/>
              </a:spcBef>
            </a:pPr>
            <a:r>
              <a:rPr lang="en-US" sz="2400" b="0" i="0" u="none" strike="noStrike" baseline="0" dirty="0" err="1"/>
              <a:t>Methylprednisolon</a:t>
            </a:r>
            <a:r>
              <a:rPr lang="en-US" sz="2400" b="0" i="0" u="none" strike="noStrike" baseline="0" dirty="0"/>
              <a:t> 2 mg/kg/</a:t>
            </a:r>
            <a:r>
              <a:rPr lang="en-US" sz="2400" b="0" i="0" u="none" strike="noStrike" baseline="0" dirty="0" err="1"/>
              <a:t>ngày</a:t>
            </a:r>
            <a:endParaRPr lang="en-US" sz="2400" b="0" i="0" u="none" strike="noStrike" baseline="0" dirty="0"/>
          </a:p>
          <a:p>
            <a:pPr algn="just">
              <a:lnSpc>
                <a:spcPct val="130000"/>
              </a:lnSpc>
              <a:spcBef>
                <a:spcPts val="0"/>
              </a:spcBef>
            </a:pPr>
            <a:r>
              <a:rPr lang="en-US" sz="2400" b="0" i="0" u="none" strike="noStrike" baseline="0" dirty="0"/>
              <a:t>Aspirin </a:t>
            </a:r>
            <a:r>
              <a:rPr lang="en-US" sz="2400" b="0" i="0" u="none" strike="noStrike" baseline="0" dirty="0" err="1"/>
              <a:t>liều</a:t>
            </a:r>
            <a:r>
              <a:rPr lang="en-US" sz="2400" b="0" i="0" u="none" strike="noStrike" baseline="0" dirty="0"/>
              <a:t> 3-5 mg/kg/</a:t>
            </a:r>
            <a:r>
              <a:rPr lang="en-US" sz="2400" b="0" i="0" u="none" strike="noStrike" baseline="0" dirty="0" err="1"/>
              <a:t>ngày</a:t>
            </a:r>
            <a:endParaRPr lang="en-US" sz="2400" b="0" i="0" u="none" strike="noStrike" baseline="0" dirty="0"/>
          </a:p>
          <a:p>
            <a:pPr marL="0" indent="0" algn="just">
              <a:lnSpc>
                <a:spcPct val="150000"/>
              </a:lnSpc>
              <a:buNone/>
            </a:pPr>
            <a:r>
              <a:rPr lang="en-US" sz="2400" dirty="0" err="1"/>
              <a:t>Kháng</a:t>
            </a:r>
            <a:r>
              <a:rPr lang="en-US" sz="2400" dirty="0"/>
              <a:t> </a:t>
            </a:r>
            <a:r>
              <a:rPr lang="en-US" sz="2400" dirty="0" err="1"/>
              <a:t>đông</a:t>
            </a:r>
            <a:r>
              <a:rPr lang="en-US" sz="2400" dirty="0"/>
              <a:t> : Heparin </a:t>
            </a:r>
            <a:r>
              <a:rPr lang="en-US" sz="2400" b="0" i="0" u="none" strike="noStrike" baseline="0" dirty="0"/>
              <a:t>75 UI/kg TM </a:t>
            </a:r>
            <a:r>
              <a:rPr lang="en-US" sz="2400" b="0" i="0" u="none" strike="noStrike" baseline="0" dirty="0" err="1"/>
              <a:t>trong</a:t>
            </a:r>
            <a:r>
              <a:rPr lang="en-US" sz="2400" b="0" i="0" u="none" strike="noStrike" baseline="0" dirty="0"/>
              <a:t> 10 </a:t>
            </a:r>
            <a:r>
              <a:rPr lang="en-US" sz="2400" b="0" i="0" u="none" strike="noStrike" baseline="0" dirty="0" err="1"/>
              <a:t>phút</a:t>
            </a:r>
            <a:r>
              <a:rPr lang="en-US" sz="2400" b="0" i="0" u="none" strike="noStrike" baseline="0" dirty="0"/>
              <a:t> </a:t>
            </a:r>
            <a:r>
              <a:rPr lang="en-US" sz="2400" b="0" i="0" u="none" strike="noStrike" baseline="0" dirty="0" err="1"/>
              <a:t>sauđó</a:t>
            </a:r>
            <a:r>
              <a:rPr lang="en-US" sz="2400" b="0" i="0" u="none" strike="noStrike" baseline="0" dirty="0"/>
              <a:t> </a:t>
            </a:r>
            <a:r>
              <a:rPr lang="en-US" sz="2400" b="0" i="0" u="none" strike="noStrike" baseline="0" dirty="0" err="1"/>
              <a:t>duy</a:t>
            </a:r>
            <a:r>
              <a:rPr lang="en-US" sz="2400" b="0" i="0" u="none" strike="noStrike" baseline="0" dirty="0"/>
              <a:t> </a:t>
            </a:r>
            <a:r>
              <a:rPr lang="en-US" sz="2400" b="0" i="0" u="none" strike="noStrike" baseline="0" dirty="0" err="1"/>
              <a:t>trì</a:t>
            </a:r>
            <a:r>
              <a:rPr lang="en-US" sz="2400" b="0" i="0" u="none" strike="noStrike" baseline="0" dirty="0"/>
              <a:t> </a:t>
            </a:r>
            <a:r>
              <a:rPr lang="en-US" sz="2400" b="0" i="0" u="none" strike="noStrike" baseline="0" dirty="0" err="1"/>
              <a:t>trong</a:t>
            </a:r>
            <a:r>
              <a:rPr lang="en-US" sz="2400" b="0" i="0" u="none" strike="noStrike" baseline="0" dirty="0"/>
              <a:t> </a:t>
            </a:r>
            <a:r>
              <a:rPr lang="en-US" sz="2400" b="0" i="0" u="none" strike="noStrike" baseline="0" dirty="0" err="1"/>
              <a:t>khoảng</a:t>
            </a:r>
            <a:r>
              <a:rPr lang="en-US" sz="2400" b="0" i="0" u="none" strike="noStrike" baseline="0" dirty="0"/>
              <a:t> </a:t>
            </a:r>
            <a:r>
              <a:rPr lang="en-US" sz="2400" b="0" i="0" u="none" strike="noStrike" baseline="0" dirty="0" err="1"/>
              <a:t>liều</a:t>
            </a:r>
            <a:r>
              <a:rPr lang="en-US" sz="2400" b="0" i="0" u="none" strike="noStrike" baseline="0" dirty="0"/>
              <a:t> 15 - 25 UI/kg/</a:t>
            </a:r>
            <a:r>
              <a:rPr lang="en-US" sz="2400" b="0" i="0" u="none" strike="noStrike" baseline="0" dirty="0" err="1"/>
              <a:t>giờ</a:t>
            </a:r>
            <a:r>
              <a:rPr lang="en-US" sz="2400" b="0" i="0" u="none" strike="noStrike" baseline="0" dirty="0"/>
              <a:t>.</a:t>
            </a:r>
          </a:p>
          <a:p>
            <a:pPr marL="0" indent="0" algn="just">
              <a:lnSpc>
                <a:spcPct val="150000"/>
              </a:lnSpc>
              <a:buNone/>
            </a:pPr>
            <a:r>
              <a:rPr lang="en-US" sz="2400" b="0" i="0" u="none" strike="noStrike" baseline="0" dirty="0" err="1"/>
              <a:t>Điều</a:t>
            </a:r>
            <a:r>
              <a:rPr lang="en-US" sz="2400" b="0" i="0" u="none" strike="noStrike" baseline="0" dirty="0"/>
              <a:t> </a:t>
            </a:r>
            <a:r>
              <a:rPr lang="en-US" sz="2400" b="0" i="0" u="none" strike="noStrike" baseline="0" dirty="0" err="1"/>
              <a:t>chỉnh</a:t>
            </a:r>
            <a:r>
              <a:rPr lang="en-US" sz="2400" b="0" i="0" u="none" strike="noStrike" baseline="0" dirty="0"/>
              <a:t> </a:t>
            </a:r>
            <a:r>
              <a:rPr lang="en-US" sz="2400" b="0" i="0" u="none" strike="noStrike" baseline="0" dirty="0" err="1"/>
              <a:t>rối</a:t>
            </a:r>
            <a:r>
              <a:rPr lang="en-US" sz="2400" b="0" i="0" u="none" strike="noStrike" baseline="0" dirty="0"/>
              <a:t> </a:t>
            </a:r>
            <a:r>
              <a:rPr lang="en-US" sz="2400" b="0" i="0" u="none" strike="noStrike" baseline="0" dirty="0" err="1"/>
              <a:t>loạn</a:t>
            </a:r>
            <a:r>
              <a:rPr lang="en-US" sz="2400" b="0" i="0" u="none" strike="noStrike" baseline="0" dirty="0"/>
              <a:t> </a:t>
            </a:r>
            <a:r>
              <a:rPr lang="en-US" sz="2400" b="0" i="0" u="none" strike="noStrike" baseline="0" dirty="0" err="1"/>
              <a:t>điện</a:t>
            </a:r>
            <a:r>
              <a:rPr lang="en-US" sz="2400" b="0" i="0" u="none" strike="noStrike" baseline="0" dirty="0"/>
              <a:t> </a:t>
            </a:r>
            <a:r>
              <a:rPr lang="en-US" sz="2400" b="0" i="0" u="none" strike="noStrike" baseline="0" dirty="0" err="1"/>
              <a:t>giải</a:t>
            </a:r>
            <a:r>
              <a:rPr lang="en-US" sz="2400" b="0" i="0" u="none" strike="noStrike" baseline="0" dirty="0"/>
              <a:t> </a:t>
            </a:r>
            <a:r>
              <a:rPr lang="en-US" sz="2400" b="0" i="0" u="none" strike="noStrike" baseline="0" dirty="0" err="1"/>
              <a:t>bù</a:t>
            </a:r>
            <a:r>
              <a:rPr lang="en-US" sz="2400" b="0" i="0" u="none" strike="noStrike" baseline="0" dirty="0"/>
              <a:t> Kali </a:t>
            </a:r>
            <a:r>
              <a:rPr lang="en-US" sz="2400" b="0" i="0" u="none" strike="noStrike" baseline="0" dirty="0" err="1"/>
              <a:t>máu</a:t>
            </a:r>
            <a:endParaRPr lang="en-US" sz="2400" b="0" i="0" u="none" strike="noStrike" baseline="0" dirty="0"/>
          </a:p>
          <a:p>
            <a:pPr algn="just">
              <a:lnSpc>
                <a:spcPct val="130000"/>
              </a:lnSpc>
              <a:spcBef>
                <a:spcPts val="0"/>
              </a:spcBef>
            </a:pPr>
            <a:endParaRPr lang="en-US" sz="2400" dirty="0"/>
          </a:p>
        </p:txBody>
      </p:sp>
    </p:spTree>
    <p:extLst>
      <p:ext uri="{BB962C8B-B14F-4D97-AF65-F5344CB8AC3E}">
        <p14:creationId xmlns:p14="http://schemas.microsoft.com/office/powerpoint/2010/main" val="145936171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B44B7-14F2-857F-FDE0-306C527860B3}"/>
              </a:ext>
            </a:extLst>
          </p:cNvPr>
          <p:cNvSpPr>
            <a:spLocks noGrp="1"/>
          </p:cNvSpPr>
          <p:nvPr>
            <p:ph type="title"/>
          </p:nvPr>
        </p:nvSpPr>
        <p:spPr/>
        <p:txBody>
          <a:bodyPr>
            <a:normAutofit/>
          </a:bodyPr>
          <a:lstStyle/>
          <a:p>
            <a:r>
              <a:rPr lang="en-US" i="0" u="none" strike="noStrike" baseline="0" dirty="0">
                <a:solidFill>
                  <a:srgbClr val="0D0D0D"/>
                </a:solidFill>
              </a:rPr>
              <a:t>Theo </a:t>
            </a:r>
            <a:r>
              <a:rPr lang="en-US" i="0" u="none" strike="noStrike" baseline="0" dirty="0" err="1">
                <a:solidFill>
                  <a:srgbClr val="0D0D0D"/>
                </a:solidFill>
              </a:rPr>
              <a:t>dõi</a:t>
            </a:r>
            <a:r>
              <a:rPr lang="en-US" i="0" u="none" strike="noStrike" baseline="0" dirty="0">
                <a:solidFill>
                  <a:srgbClr val="0D0D0D"/>
                </a:solidFill>
              </a:rPr>
              <a:t>, </a:t>
            </a:r>
            <a:r>
              <a:rPr lang="en-US" i="0" u="none" strike="noStrike" baseline="0" dirty="0" err="1">
                <a:solidFill>
                  <a:srgbClr val="0D0D0D"/>
                </a:solidFill>
              </a:rPr>
              <a:t>ra</a:t>
            </a:r>
            <a:r>
              <a:rPr lang="en-US" i="0" u="none" strike="noStrike" baseline="0" dirty="0">
                <a:solidFill>
                  <a:srgbClr val="0D0D0D"/>
                </a:solidFill>
              </a:rPr>
              <a:t> </a:t>
            </a:r>
            <a:r>
              <a:rPr lang="en-US" i="0" u="none" strike="noStrike" baseline="0" dirty="0" err="1">
                <a:solidFill>
                  <a:srgbClr val="0D0D0D"/>
                </a:solidFill>
              </a:rPr>
              <a:t>viện</a:t>
            </a:r>
            <a:r>
              <a:rPr lang="en-US" i="0" u="none" strike="noStrike" baseline="0" dirty="0">
                <a:solidFill>
                  <a:srgbClr val="0D0D0D"/>
                </a:solidFill>
              </a:rPr>
              <a:t> </a:t>
            </a:r>
            <a:r>
              <a:rPr lang="en-US" i="0" u="none" strike="noStrike" baseline="0" dirty="0" err="1">
                <a:solidFill>
                  <a:srgbClr val="0D0D0D"/>
                </a:solidFill>
              </a:rPr>
              <a:t>và</a:t>
            </a:r>
            <a:r>
              <a:rPr lang="en-US" i="0" u="none" strike="noStrike" baseline="0" dirty="0">
                <a:solidFill>
                  <a:srgbClr val="0D0D0D"/>
                </a:solidFill>
              </a:rPr>
              <a:t> </a:t>
            </a:r>
            <a:r>
              <a:rPr lang="en-US" i="0" u="none" strike="noStrike" baseline="0" dirty="0" err="1">
                <a:solidFill>
                  <a:srgbClr val="0D0D0D"/>
                </a:solidFill>
              </a:rPr>
              <a:t>tái</a:t>
            </a:r>
            <a:r>
              <a:rPr lang="en-US" i="0" u="none" strike="noStrike" baseline="0" dirty="0">
                <a:solidFill>
                  <a:srgbClr val="0D0D0D"/>
                </a:solidFill>
              </a:rPr>
              <a:t> </a:t>
            </a:r>
            <a:r>
              <a:rPr lang="en-US" i="0" u="none" strike="noStrike" baseline="0" dirty="0" err="1">
                <a:solidFill>
                  <a:srgbClr val="0D0D0D"/>
                </a:solidFill>
              </a:rPr>
              <a:t>khám</a:t>
            </a:r>
            <a:endParaRPr lang="en-US" dirty="0"/>
          </a:p>
        </p:txBody>
      </p:sp>
      <p:sp>
        <p:nvSpPr>
          <p:cNvPr id="3" name="Content Placeholder 2">
            <a:extLst>
              <a:ext uri="{FF2B5EF4-FFF2-40B4-BE49-F238E27FC236}">
                <a16:creationId xmlns:a16="http://schemas.microsoft.com/office/drawing/2014/main" id="{A1ED10C1-9771-C073-952C-69C48D30A04A}"/>
              </a:ext>
            </a:extLst>
          </p:cNvPr>
          <p:cNvSpPr>
            <a:spLocks noGrp="1"/>
          </p:cNvSpPr>
          <p:nvPr>
            <p:ph idx="1"/>
          </p:nvPr>
        </p:nvSpPr>
        <p:spPr/>
        <p:txBody>
          <a:bodyPr>
            <a:normAutofit fontScale="92500" lnSpcReduction="10000"/>
          </a:bodyPr>
          <a:lstStyle/>
          <a:p>
            <a:pPr algn="l">
              <a:lnSpc>
                <a:spcPct val="130000"/>
              </a:lnSpc>
              <a:spcBef>
                <a:spcPts val="0"/>
              </a:spcBef>
            </a:pPr>
            <a:r>
              <a:rPr lang="vi-VN" sz="2400" b="0" i="0" u="none" strike="noStrike" baseline="0" dirty="0">
                <a:solidFill>
                  <a:srgbClr val="0D0D0D"/>
                </a:solidFill>
              </a:rPr>
              <a:t>Lâm sàng: M, HA, CRT, SpO2, nước tiểu, tinh thần dấu hiệu quá tải dịch,</a:t>
            </a:r>
            <a:r>
              <a:rPr lang="en-US" sz="2400" b="0" i="0" u="none" strike="noStrike" baseline="0" dirty="0">
                <a:solidFill>
                  <a:srgbClr val="0D0D0D"/>
                </a:solidFill>
              </a:rPr>
              <a:t>CVP, </a:t>
            </a:r>
            <a:r>
              <a:rPr lang="en-US" sz="2400" b="0" i="0" u="none" strike="noStrike" baseline="0" dirty="0" err="1">
                <a:solidFill>
                  <a:srgbClr val="0D0D0D"/>
                </a:solidFill>
              </a:rPr>
              <a:t>dịch</a:t>
            </a:r>
            <a:r>
              <a:rPr lang="en-US" sz="2400" b="0" i="0" u="none" strike="noStrike" baseline="0" dirty="0">
                <a:solidFill>
                  <a:srgbClr val="0D0D0D"/>
                </a:solidFill>
              </a:rPr>
              <a:t> </a:t>
            </a:r>
            <a:r>
              <a:rPr lang="en-US" sz="2400" b="0" i="0" u="none" strike="noStrike" baseline="0" dirty="0" err="1">
                <a:solidFill>
                  <a:srgbClr val="0D0D0D"/>
                </a:solidFill>
              </a:rPr>
              <a:t>xuất</a:t>
            </a:r>
            <a:r>
              <a:rPr lang="en-US" sz="2400" b="0" i="0" u="none" strike="noStrike" baseline="0" dirty="0">
                <a:solidFill>
                  <a:srgbClr val="0D0D0D"/>
                </a:solidFill>
              </a:rPr>
              <a:t> </a:t>
            </a:r>
            <a:r>
              <a:rPr lang="en-US" sz="2400" b="0" i="0" u="none" strike="noStrike" baseline="0" dirty="0" err="1">
                <a:solidFill>
                  <a:srgbClr val="0D0D0D"/>
                </a:solidFill>
              </a:rPr>
              <a:t>nhập</a:t>
            </a:r>
            <a:r>
              <a:rPr lang="en-US" sz="2400" b="0" i="0" u="none" strike="noStrike" baseline="0" dirty="0">
                <a:solidFill>
                  <a:srgbClr val="0D0D0D"/>
                </a:solidFill>
              </a:rPr>
              <a:t> </a:t>
            </a:r>
            <a:r>
              <a:rPr lang="en-US" sz="2400" b="0" i="0" u="none" strike="noStrike" baseline="0" dirty="0" err="1">
                <a:solidFill>
                  <a:srgbClr val="0D0D0D"/>
                </a:solidFill>
              </a:rPr>
              <a:t>mỗi</a:t>
            </a:r>
            <a:r>
              <a:rPr lang="en-US" sz="2400" b="0" i="0" u="none" strike="noStrike" baseline="0" dirty="0">
                <a:solidFill>
                  <a:srgbClr val="0D0D0D"/>
                </a:solidFill>
              </a:rPr>
              <a:t> </a:t>
            </a:r>
            <a:r>
              <a:rPr lang="en-US" sz="2400" b="0" i="0" u="none" strike="noStrike" baseline="0" dirty="0" err="1">
                <a:solidFill>
                  <a:srgbClr val="0D0D0D"/>
                </a:solidFill>
              </a:rPr>
              <a:t>giờ</a:t>
            </a:r>
            <a:r>
              <a:rPr lang="en-US" sz="2400" b="0" i="0" u="none" strike="noStrike" baseline="0" dirty="0">
                <a:solidFill>
                  <a:srgbClr val="0D0D0D"/>
                </a:solidFill>
              </a:rPr>
              <a:t> </a:t>
            </a:r>
            <a:r>
              <a:rPr lang="en-US" sz="2400" b="0" i="0" u="none" strike="noStrike" baseline="0" dirty="0" err="1">
                <a:solidFill>
                  <a:srgbClr val="0D0D0D"/>
                </a:solidFill>
              </a:rPr>
              <a:t>trong</a:t>
            </a:r>
            <a:r>
              <a:rPr lang="en-US" sz="2400" b="0" i="0" u="none" strike="noStrike" baseline="0" dirty="0">
                <a:solidFill>
                  <a:srgbClr val="0D0D0D"/>
                </a:solidFill>
              </a:rPr>
              <a:t> 6 </a:t>
            </a:r>
            <a:r>
              <a:rPr lang="en-US" sz="2400" b="0" i="0" u="none" strike="noStrike" baseline="0" dirty="0" err="1">
                <a:solidFill>
                  <a:srgbClr val="0D0D0D"/>
                </a:solidFill>
              </a:rPr>
              <a:t>giờ</a:t>
            </a:r>
            <a:r>
              <a:rPr lang="en-US" sz="2400" b="0" i="0" u="none" strike="noStrike" baseline="0" dirty="0">
                <a:solidFill>
                  <a:srgbClr val="0D0D0D"/>
                </a:solidFill>
              </a:rPr>
              <a:t> </a:t>
            </a:r>
            <a:r>
              <a:rPr lang="en-US" sz="2400" b="0" i="0" u="none" strike="noStrike" baseline="0" dirty="0" err="1">
                <a:solidFill>
                  <a:srgbClr val="0D0D0D"/>
                </a:solidFill>
              </a:rPr>
              <a:t>đầu</a:t>
            </a:r>
            <a:endParaRPr lang="en-US" sz="2400" b="0" i="0" u="none" strike="noStrike" baseline="0" dirty="0">
              <a:solidFill>
                <a:srgbClr val="0D0D0D"/>
              </a:solidFill>
            </a:endParaRPr>
          </a:p>
          <a:p>
            <a:pPr algn="l">
              <a:lnSpc>
                <a:spcPct val="130000"/>
              </a:lnSpc>
              <a:spcBef>
                <a:spcPts val="0"/>
              </a:spcBef>
            </a:pPr>
            <a:r>
              <a:rPr lang="vi-VN" sz="2400" b="0" i="0" u="none" strike="noStrike" baseline="0" dirty="0">
                <a:solidFill>
                  <a:srgbClr val="0D0D0D"/>
                </a:solidFill>
              </a:rPr>
              <a:t>Xét nghiệm: CTM, Albumine máu, Lactate máu, khí máu, đường huyết,</a:t>
            </a:r>
            <a:r>
              <a:rPr lang="en-US" sz="2400" dirty="0">
                <a:solidFill>
                  <a:srgbClr val="0D0D0D"/>
                </a:solidFill>
              </a:rPr>
              <a:t> </a:t>
            </a:r>
            <a:r>
              <a:rPr lang="en-US" sz="2400" b="0" i="0" u="none" strike="noStrike" baseline="0" dirty="0" err="1">
                <a:solidFill>
                  <a:srgbClr val="0D0D0D"/>
                </a:solidFill>
              </a:rPr>
              <a:t>điện</a:t>
            </a:r>
            <a:r>
              <a:rPr lang="en-US" sz="2400" b="0" i="0" u="none" strike="noStrike" baseline="0" dirty="0">
                <a:solidFill>
                  <a:srgbClr val="0D0D0D"/>
                </a:solidFill>
              </a:rPr>
              <a:t> </a:t>
            </a:r>
            <a:r>
              <a:rPr lang="en-US" sz="2400" b="0" i="0" u="none" strike="noStrike" baseline="0" dirty="0" err="1">
                <a:solidFill>
                  <a:srgbClr val="0D0D0D"/>
                </a:solidFill>
              </a:rPr>
              <a:t>giải</a:t>
            </a:r>
            <a:r>
              <a:rPr lang="en-US" sz="2400" b="0" i="0" u="none" strike="noStrike" baseline="0" dirty="0">
                <a:solidFill>
                  <a:srgbClr val="0D0D0D"/>
                </a:solidFill>
              </a:rPr>
              <a:t> </a:t>
            </a:r>
            <a:r>
              <a:rPr lang="en-US" sz="2400" b="0" i="0" u="none" strike="noStrike" baseline="0" dirty="0" err="1">
                <a:solidFill>
                  <a:srgbClr val="0D0D0D"/>
                </a:solidFill>
              </a:rPr>
              <a:t>đồ</a:t>
            </a:r>
            <a:r>
              <a:rPr lang="en-US" sz="2400" b="0" i="0" u="none" strike="noStrike" baseline="0" dirty="0">
                <a:solidFill>
                  <a:srgbClr val="0D0D0D"/>
                </a:solidFill>
              </a:rPr>
              <a:t>, </a:t>
            </a:r>
            <a:r>
              <a:rPr lang="en-US" sz="2400" b="0" i="0" u="none" strike="noStrike" baseline="0" dirty="0" err="1">
                <a:solidFill>
                  <a:srgbClr val="0D0D0D"/>
                </a:solidFill>
              </a:rPr>
              <a:t>chức</a:t>
            </a:r>
            <a:r>
              <a:rPr lang="en-US" sz="2400" b="0" i="0" u="none" strike="noStrike" baseline="0" dirty="0">
                <a:solidFill>
                  <a:srgbClr val="0D0D0D"/>
                </a:solidFill>
              </a:rPr>
              <a:t> </a:t>
            </a:r>
            <a:r>
              <a:rPr lang="en-US" sz="2400" b="0" i="0" u="none" strike="noStrike" baseline="0" dirty="0" err="1">
                <a:solidFill>
                  <a:srgbClr val="0D0D0D"/>
                </a:solidFill>
              </a:rPr>
              <a:t>năng</a:t>
            </a:r>
            <a:r>
              <a:rPr lang="en-US" sz="2400" b="0" i="0" u="none" strike="noStrike" baseline="0" dirty="0">
                <a:solidFill>
                  <a:srgbClr val="0D0D0D"/>
                </a:solidFill>
              </a:rPr>
              <a:t> </a:t>
            </a:r>
            <a:r>
              <a:rPr lang="en-US" sz="2400" b="0" i="0" u="none" strike="noStrike" baseline="0" dirty="0" err="1">
                <a:solidFill>
                  <a:srgbClr val="0D0D0D"/>
                </a:solidFill>
              </a:rPr>
              <a:t>gan</a:t>
            </a:r>
            <a:r>
              <a:rPr lang="en-US" sz="2400" b="0" i="0" u="none" strike="noStrike" baseline="0" dirty="0">
                <a:solidFill>
                  <a:srgbClr val="0D0D0D"/>
                </a:solidFill>
              </a:rPr>
              <a:t> </a:t>
            </a:r>
            <a:r>
              <a:rPr lang="en-US" sz="2400" b="0" i="0" u="none" strike="noStrike" baseline="0" dirty="0" err="1">
                <a:solidFill>
                  <a:srgbClr val="0D0D0D"/>
                </a:solidFill>
              </a:rPr>
              <a:t>thận</a:t>
            </a:r>
            <a:r>
              <a:rPr lang="en-US" sz="2400" b="0" i="0" u="none" strike="noStrike" baseline="0" dirty="0">
                <a:solidFill>
                  <a:srgbClr val="0D0D0D"/>
                </a:solidFill>
              </a:rPr>
              <a:t>, </a:t>
            </a:r>
            <a:r>
              <a:rPr lang="en-US" sz="2400" b="0" i="0" u="none" strike="noStrike" baseline="0" dirty="0" err="1">
                <a:solidFill>
                  <a:srgbClr val="0D0D0D"/>
                </a:solidFill>
              </a:rPr>
              <a:t>chức</a:t>
            </a:r>
            <a:r>
              <a:rPr lang="en-US" sz="2400" b="0" i="0" u="none" strike="noStrike" baseline="0" dirty="0">
                <a:solidFill>
                  <a:srgbClr val="0D0D0D"/>
                </a:solidFill>
              </a:rPr>
              <a:t> </a:t>
            </a:r>
            <a:r>
              <a:rPr lang="en-US" sz="2400" b="0" i="0" u="none" strike="noStrike" baseline="0" dirty="0" err="1">
                <a:solidFill>
                  <a:srgbClr val="0D0D0D"/>
                </a:solidFill>
              </a:rPr>
              <a:t>năng</a:t>
            </a:r>
            <a:r>
              <a:rPr lang="en-US" sz="2400" b="0" i="0" u="none" strike="noStrike" baseline="0" dirty="0">
                <a:solidFill>
                  <a:srgbClr val="0D0D0D"/>
                </a:solidFill>
              </a:rPr>
              <a:t> </a:t>
            </a:r>
            <a:r>
              <a:rPr lang="en-US" sz="2400" b="0" i="0" u="none" strike="noStrike" baseline="0" dirty="0" err="1">
                <a:solidFill>
                  <a:srgbClr val="0D0D0D"/>
                </a:solidFill>
              </a:rPr>
              <a:t>đông</a:t>
            </a:r>
            <a:r>
              <a:rPr lang="en-US" sz="2400" b="0" i="0" u="none" strike="noStrike" baseline="0" dirty="0">
                <a:solidFill>
                  <a:srgbClr val="0D0D0D"/>
                </a:solidFill>
              </a:rPr>
              <a:t> </a:t>
            </a:r>
            <a:r>
              <a:rPr lang="en-US" sz="2400" b="0" i="0" u="none" strike="noStrike" baseline="0" dirty="0" err="1">
                <a:solidFill>
                  <a:srgbClr val="0D0D0D"/>
                </a:solidFill>
              </a:rPr>
              <a:t>máu</a:t>
            </a:r>
            <a:r>
              <a:rPr lang="en-US" sz="2400" b="0" i="0" u="none" strike="noStrike" baseline="0" dirty="0">
                <a:solidFill>
                  <a:srgbClr val="0D0D0D"/>
                </a:solidFill>
              </a:rPr>
              <a:t>, </a:t>
            </a:r>
            <a:r>
              <a:rPr lang="en-US" sz="2400" b="0" i="0" u="none" strike="noStrike" baseline="0" dirty="0" err="1">
                <a:solidFill>
                  <a:srgbClr val="0D0D0D"/>
                </a:solidFill>
              </a:rPr>
              <a:t>chỉ</a:t>
            </a:r>
            <a:r>
              <a:rPr lang="en-US" sz="2400" b="0" i="0" u="none" strike="noStrike" baseline="0" dirty="0">
                <a:solidFill>
                  <a:srgbClr val="0D0D0D"/>
                </a:solidFill>
              </a:rPr>
              <a:t> </a:t>
            </a:r>
            <a:r>
              <a:rPr lang="en-US" sz="2400" b="0" i="0" u="none" strike="noStrike" baseline="0" dirty="0" err="1">
                <a:solidFill>
                  <a:srgbClr val="0D0D0D"/>
                </a:solidFill>
              </a:rPr>
              <a:t>số</a:t>
            </a:r>
            <a:r>
              <a:rPr lang="en-US" sz="2400" b="0" i="0" u="none" strike="noStrike" baseline="0" dirty="0">
                <a:solidFill>
                  <a:srgbClr val="0D0D0D"/>
                </a:solidFill>
              </a:rPr>
              <a:t> </a:t>
            </a:r>
            <a:r>
              <a:rPr lang="en-US" sz="2400" b="0" i="0" u="none" strike="noStrike" baseline="0" dirty="0" err="1">
                <a:solidFill>
                  <a:srgbClr val="0D0D0D"/>
                </a:solidFill>
              </a:rPr>
              <a:t>viêm</a:t>
            </a:r>
            <a:r>
              <a:rPr lang="en-US" sz="2400" b="0" i="0" u="none" strike="noStrike" baseline="0" dirty="0">
                <a:solidFill>
                  <a:srgbClr val="0D0D0D"/>
                </a:solidFill>
              </a:rPr>
              <a:t> (</a:t>
            </a:r>
            <a:r>
              <a:rPr lang="en-US" sz="2400" b="0" i="0" u="none" strike="noStrike" baseline="0" dirty="0" err="1">
                <a:solidFill>
                  <a:srgbClr val="0D0D0D"/>
                </a:solidFill>
              </a:rPr>
              <a:t>máu</a:t>
            </a:r>
            <a:r>
              <a:rPr lang="en-US" sz="2400" b="0" i="0" u="none" strike="noStrike" baseline="0" dirty="0">
                <a:solidFill>
                  <a:srgbClr val="0D0D0D"/>
                </a:solidFill>
              </a:rPr>
              <a:t> </a:t>
            </a:r>
            <a:r>
              <a:rPr lang="en-US" sz="2400" b="0" i="0" u="none" strike="noStrike" baseline="0" dirty="0" err="1">
                <a:solidFill>
                  <a:srgbClr val="0D0D0D"/>
                </a:solidFill>
              </a:rPr>
              <a:t>lắng,CRP</a:t>
            </a:r>
            <a:r>
              <a:rPr lang="en-US" sz="2400" b="0" i="0" u="none" strike="noStrike" baseline="0" dirty="0">
                <a:solidFill>
                  <a:srgbClr val="0D0D0D"/>
                </a:solidFill>
              </a:rPr>
              <a:t>, </a:t>
            </a:r>
            <a:r>
              <a:rPr lang="en-US" sz="2400" b="0" i="0" u="none" strike="noStrike" baseline="0" dirty="0" err="1">
                <a:solidFill>
                  <a:srgbClr val="0D0D0D"/>
                </a:solidFill>
              </a:rPr>
              <a:t>procalcitonine</a:t>
            </a:r>
            <a:r>
              <a:rPr lang="en-US" sz="2400" b="0" i="0" u="none" strike="noStrike" baseline="0" dirty="0">
                <a:solidFill>
                  <a:srgbClr val="0D0D0D"/>
                </a:solidFill>
              </a:rPr>
              <a:t>, Ferritin...) </a:t>
            </a:r>
            <a:r>
              <a:rPr lang="en-US" sz="2400" b="0" i="0" u="none" strike="noStrike" baseline="0" dirty="0" err="1">
                <a:solidFill>
                  <a:srgbClr val="0D0D0D"/>
                </a:solidFill>
              </a:rPr>
              <a:t>mỗi</a:t>
            </a:r>
            <a:r>
              <a:rPr lang="en-US" sz="2400" b="0" i="0" u="none" strike="noStrike" baseline="0" dirty="0">
                <a:solidFill>
                  <a:srgbClr val="0D0D0D"/>
                </a:solidFill>
              </a:rPr>
              <a:t> 1-3 </a:t>
            </a:r>
            <a:r>
              <a:rPr lang="en-US" sz="2400" b="0" i="0" u="none" strike="noStrike" baseline="0" dirty="0" err="1">
                <a:solidFill>
                  <a:srgbClr val="0D0D0D"/>
                </a:solidFill>
              </a:rPr>
              <a:t>ngày</a:t>
            </a:r>
            <a:r>
              <a:rPr lang="en-US" sz="2400" b="0" i="0" u="none" strike="noStrike" baseline="0" dirty="0">
                <a:solidFill>
                  <a:srgbClr val="0D0D0D"/>
                </a:solidFill>
              </a:rPr>
              <a:t> </a:t>
            </a:r>
            <a:r>
              <a:rPr lang="en-US" sz="2400" b="0" i="0" u="none" strike="noStrike" baseline="0" dirty="0" err="1">
                <a:solidFill>
                  <a:srgbClr val="0D0D0D"/>
                </a:solidFill>
              </a:rPr>
              <a:t>tùy</a:t>
            </a:r>
            <a:r>
              <a:rPr lang="en-US" sz="2400" b="0" i="0" u="none" strike="noStrike" baseline="0" dirty="0">
                <a:solidFill>
                  <a:srgbClr val="0D0D0D"/>
                </a:solidFill>
              </a:rPr>
              <a:t> </a:t>
            </a:r>
            <a:r>
              <a:rPr lang="en-US" sz="2400" b="0" i="0" u="none" strike="noStrike" baseline="0" dirty="0" err="1">
                <a:solidFill>
                  <a:srgbClr val="0D0D0D"/>
                </a:solidFill>
              </a:rPr>
              <a:t>mức</a:t>
            </a:r>
            <a:r>
              <a:rPr lang="en-US" sz="2400" b="0" i="0" u="none" strike="noStrike" baseline="0" dirty="0">
                <a:solidFill>
                  <a:srgbClr val="0D0D0D"/>
                </a:solidFill>
              </a:rPr>
              <a:t> </a:t>
            </a:r>
            <a:r>
              <a:rPr lang="en-US" sz="2400" b="0" i="0" u="none" strike="noStrike" baseline="0" dirty="0" err="1">
                <a:solidFill>
                  <a:srgbClr val="0D0D0D"/>
                </a:solidFill>
              </a:rPr>
              <a:t>độ</a:t>
            </a:r>
            <a:r>
              <a:rPr lang="en-US" sz="2400" b="0" i="0" u="none" strike="noStrike" baseline="0" dirty="0">
                <a:solidFill>
                  <a:srgbClr val="0D0D0D"/>
                </a:solidFill>
              </a:rPr>
              <a:t>. </a:t>
            </a:r>
            <a:r>
              <a:rPr lang="en-US" sz="2400" b="0" i="0" u="none" strike="noStrike" baseline="0" dirty="0" err="1">
                <a:solidFill>
                  <a:srgbClr val="0D0D0D"/>
                </a:solidFill>
              </a:rPr>
              <a:t>Siêu</a:t>
            </a:r>
            <a:r>
              <a:rPr lang="en-US" sz="2400" b="0" i="0" u="none" strike="noStrike" baseline="0" dirty="0">
                <a:solidFill>
                  <a:srgbClr val="0D0D0D"/>
                </a:solidFill>
              </a:rPr>
              <a:t> </a:t>
            </a:r>
            <a:r>
              <a:rPr lang="en-US" sz="2400" b="0" i="0" u="none" strike="noStrike" baseline="0" dirty="0" err="1">
                <a:solidFill>
                  <a:srgbClr val="0D0D0D"/>
                </a:solidFill>
              </a:rPr>
              <a:t>âm</a:t>
            </a:r>
            <a:r>
              <a:rPr lang="en-US" sz="2400" b="0" i="0" u="none" strike="noStrike" baseline="0" dirty="0">
                <a:solidFill>
                  <a:srgbClr val="0D0D0D"/>
                </a:solidFill>
              </a:rPr>
              <a:t> </a:t>
            </a:r>
            <a:r>
              <a:rPr lang="en-US" sz="2400" b="0" i="0" u="none" strike="noStrike" baseline="0" dirty="0" err="1">
                <a:solidFill>
                  <a:srgbClr val="0D0D0D"/>
                </a:solidFill>
              </a:rPr>
              <a:t>tim</a:t>
            </a:r>
            <a:r>
              <a:rPr lang="en-US" sz="2400" b="0" i="0" u="none" strike="noStrike" baseline="0" dirty="0">
                <a:solidFill>
                  <a:srgbClr val="0D0D0D"/>
                </a:solidFill>
              </a:rPr>
              <a:t> </a:t>
            </a:r>
            <a:r>
              <a:rPr lang="en-US" sz="2400" b="0" i="0" u="none" strike="noStrike" baseline="0" dirty="0" err="1">
                <a:solidFill>
                  <a:srgbClr val="0D0D0D"/>
                </a:solidFill>
              </a:rPr>
              <a:t>đánh</a:t>
            </a:r>
            <a:r>
              <a:rPr lang="en-US" sz="2400" b="0" i="0" u="none" strike="noStrike" baseline="0" dirty="0">
                <a:solidFill>
                  <a:srgbClr val="0D0D0D"/>
                </a:solidFill>
              </a:rPr>
              <a:t> </a:t>
            </a:r>
            <a:r>
              <a:rPr lang="en-US" sz="2400" b="0" i="0" u="none" strike="noStrike" baseline="0" dirty="0" err="1">
                <a:solidFill>
                  <a:srgbClr val="0D0D0D"/>
                </a:solidFill>
              </a:rPr>
              <a:t>giá</a:t>
            </a:r>
            <a:r>
              <a:rPr lang="en-US" sz="2400" dirty="0">
                <a:solidFill>
                  <a:srgbClr val="0D0D0D"/>
                </a:solidFill>
              </a:rPr>
              <a:t> </a:t>
            </a:r>
            <a:r>
              <a:rPr lang="en-US" sz="2400" b="0" i="0" u="none" strike="noStrike" baseline="0" dirty="0" err="1">
                <a:solidFill>
                  <a:srgbClr val="0D0D0D"/>
                </a:solidFill>
              </a:rPr>
              <a:t>chức</a:t>
            </a:r>
            <a:r>
              <a:rPr lang="en-US" sz="2400" b="0" i="0" u="none" strike="noStrike" baseline="0" dirty="0">
                <a:solidFill>
                  <a:srgbClr val="0D0D0D"/>
                </a:solidFill>
              </a:rPr>
              <a:t> </a:t>
            </a:r>
            <a:r>
              <a:rPr lang="en-US" sz="2400" b="0" i="0" u="none" strike="noStrike" baseline="0" dirty="0" err="1">
                <a:solidFill>
                  <a:srgbClr val="0D0D0D"/>
                </a:solidFill>
              </a:rPr>
              <a:t>năng</a:t>
            </a:r>
            <a:r>
              <a:rPr lang="en-US" sz="2400" b="0" i="0" u="none" strike="noStrike" baseline="0" dirty="0">
                <a:solidFill>
                  <a:srgbClr val="0D0D0D"/>
                </a:solidFill>
              </a:rPr>
              <a:t> </a:t>
            </a:r>
            <a:r>
              <a:rPr lang="en-US" sz="2400" b="0" i="0" u="none" strike="noStrike" baseline="0" dirty="0" err="1">
                <a:solidFill>
                  <a:srgbClr val="0D0D0D"/>
                </a:solidFill>
              </a:rPr>
              <a:t>tim</a:t>
            </a:r>
            <a:r>
              <a:rPr lang="en-US" sz="2400" b="0" i="0" u="none" strike="noStrike" baseline="0" dirty="0">
                <a:solidFill>
                  <a:srgbClr val="0D0D0D"/>
                </a:solidFill>
              </a:rPr>
              <a:t>, </a:t>
            </a:r>
            <a:r>
              <a:rPr lang="en-US" sz="2400" b="0" i="0" u="none" strike="noStrike" baseline="0" dirty="0" err="1">
                <a:solidFill>
                  <a:srgbClr val="0D0D0D"/>
                </a:solidFill>
              </a:rPr>
              <a:t>mạch</a:t>
            </a:r>
            <a:r>
              <a:rPr lang="en-US" sz="2400" b="0" i="0" u="none" strike="noStrike" baseline="0" dirty="0">
                <a:solidFill>
                  <a:srgbClr val="0D0D0D"/>
                </a:solidFill>
              </a:rPr>
              <a:t> </a:t>
            </a:r>
            <a:r>
              <a:rPr lang="en-US" sz="2400" b="0" i="0" u="none" strike="noStrike" baseline="0" dirty="0" err="1">
                <a:solidFill>
                  <a:srgbClr val="0D0D0D"/>
                </a:solidFill>
              </a:rPr>
              <a:t>vành</a:t>
            </a:r>
            <a:r>
              <a:rPr lang="en-US" sz="2400" b="0" i="0" u="none" strike="noStrike" baseline="0" dirty="0">
                <a:solidFill>
                  <a:srgbClr val="0D0D0D"/>
                </a:solidFill>
              </a:rPr>
              <a:t>.</a:t>
            </a:r>
          </a:p>
          <a:p>
            <a:pPr algn="l">
              <a:lnSpc>
                <a:spcPct val="130000"/>
              </a:lnSpc>
              <a:spcBef>
                <a:spcPts val="0"/>
              </a:spcBef>
            </a:pPr>
            <a:r>
              <a:rPr lang="en-US" sz="2400" b="0" i="0" u="none" strike="noStrike" baseline="0" dirty="0">
                <a:solidFill>
                  <a:srgbClr val="0D0D0D"/>
                </a:solidFill>
              </a:rPr>
              <a:t>Ra </a:t>
            </a:r>
            <a:r>
              <a:rPr lang="en-US" sz="2400" b="0" i="0" u="none" strike="noStrike" baseline="0" dirty="0" err="1">
                <a:solidFill>
                  <a:srgbClr val="0D0D0D"/>
                </a:solidFill>
              </a:rPr>
              <a:t>viện</a:t>
            </a:r>
            <a:r>
              <a:rPr lang="en-US" sz="2400" b="0" i="0" u="none" strike="noStrike" baseline="0" dirty="0">
                <a:solidFill>
                  <a:srgbClr val="0D0D0D"/>
                </a:solidFill>
              </a:rPr>
              <a:t> </a:t>
            </a:r>
            <a:r>
              <a:rPr lang="en-US" sz="2400" b="0" i="0" u="none" strike="noStrike" baseline="0" dirty="0" err="1">
                <a:solidFill>
                  <a:srgbClr val="0D0D0D"/>
                </a:solidFill>
              </a:rPr>
              <a:t>khi</a:t>
            </a:r>
            <a:r>
              <a:rPr lang="en-US" sz="2400" b="0" i="0" u="none" strike="noStrike" baseline="0" dirty="0">
                <a:solidFill>
                  <a:srgbClr val="0D0D0D"/>
                </a:solidFill>
              </a:rPr>
              <a:t> </a:t>
            </a:r>
            <a:r>
              <a:rPr lang="en-US" sz="2400" b="0" i="0" u="none" strike="noStrike" baseline="0" dirty="0" err="1">
                <a:solidFill>
                  <a:srgbClr val="0D0D0D"/>
                </a:solidFill>
              </a:rPr>
              <a:t>lâm</a:t>
            </a:r>
            <a:r>
              <a:rPr lang="en-US" sz="2400" b="0" i="0" u="none" strike="noStrike" baseline="0" dirty="0">
                <a:solidFill>
                  <a:srgbClr val="0D0D0D"/>
                </a:solidFill>
              </a:rPr>
              <a:t> </a:t>
            </a:r>
            <a:r>
              <a:rPr lang="en-US" sz="2400" b="0" i="0" u="none" strike="noStrike" baseline="0" dirty="0" err="1">
                <a:solidFill>
                  <a:srgbClr val="0D0D0D"/>
                </a:solidFill>
              </a:rPr>
              <a:t>sàng</a:t>
            </a:r>
            <a:r>
              <a:rPr lang="en-US" sz="2400" b="0" i="0" u="none" strike="noStrike" baseline="0" dirty="0">
                <a:solidFill>
                  <a:srgbClr val="0D0D0D"/>
                </a:solidFill>
              </a:rPr>
              <a:t> </a:t>
            </a:r>
            <a:r>
              <a:rPr lang="en-US" sz="2400" b="0" i="0" u="none" strike="noStrike" baseline="0" dirty="0" err="1">
                <a:solidFill>
                  <a:srgbClr val="0D0D0D"/>
                </a:solidFill>
              </a:rPr>
              <a:t>và</a:t>
            </a:r>
            <a:r>
              <a:rPr lang="en-US" sz="2400" b="0" i="0" u="none" strike="noStrike" baseline="0" dirty="0">
                <a:solidFill>
                  <a:srgbClr val="0D0D0D"/>
                </a:solidFill>
              </a:rPr>
              <a:t> </a:t>
            </a:r>
            <a:r>
              <a:rPr lang="en-US" sz="2400" b="0" i="0" u="none" strike="noStrike" baseline="0" dirty="0" err="1">
                <a:solidFill>
                  <a:srgbClr val="0D0D0D"/>
                </a:solidFill>
              </a:rPr>
              <a:t>xét</a:t>
            </a:r>
            <a:r>
              <a:rPr lang="en-US" sz="2400" b="0" i="0" u="none" strike="noStrike" baseline="0" dirty="0">
                <a:solidFill>
                  <a:srgbClr val="0D0D0D"/>
                </a:solidFill>
              </a:rPr>
              <a:t> </a:t>
            </a:r>
            <a:r>
              <a:rPr lang="en-US" sz="2400" b="0" i="0" u="none" strike="noStrike" baseline="0" dirty="0" err="1">
                <a:solidFill>
                  <a:srgbClr val="0D0D0D"/>
                </a:solidFill>
              </a:rPr>
              <a:t>nghiệm</a:t>
            </a:r>
            <a:r>
              <a:rPr lang="en-US" sz="2400" b="0" i="0" u="none" strike="noStrike" baseline="0" dirty="0">
                <a:solidFill>
                  <a:srgbClr val="0D0D0D"/>
                </a:solidFill>
              </a:rPr>
              <a:t> </a:t>
            </a:r>
            <a:r>
              <a:rPr lang="en-US" sz="2400" b="0" i="0" u="none" strike="noStrike" baseline="0" dirty="0" err="1">
                <a:solidFill>
                  <a:srgbClr val="0D0D0D"/>
                </a:solidFill>
              </a:rPr>
              <a:t>ổn</a:t>
            </a:r>
            <a:r>
              <a:rPr lang="en-US" sz="2400" b="0" i="0" u="none" strike="noStrike" baseline="0" dirty="0">
                <a:solidFill>
                  <a:srgbClr val="0D0D0D"/>
                </a:solidFill>
              </a:rPr>
              <a:t> </a:t>
            </a:r>
            <a:r>
              <a:rPr lang="en-US" sz="2400" b="0" i="0" u="none" strike="noStrike" baseline="0" dirty="0" err="1">
                <a:solidFill>
                  <a:srgbClr val="0D0D0D"/>
                </a:solidFill>
              </a:rPr>
              <a:t>định</a:t>
            </a:r>
            <a:r>
              <a:rPr lang="en-US" sz="2400" b="0" i="0" u="none" strike="noStrike" baseline="0" dirty="0">
                <a:solidFill>
                  <a:srgbClr val="0D0D0D"/>
                </a:solidFill>
              </a:rPr>
              <a:t>.</a:t>
            </a:r>
          </a:p>
          <a:p>
            <a:pPr algn="l">
              <a:lnSpc>
                <a:spcPct val="130000"/>
              </a:lnSpc>
              <a:spcBef>
                <a:spcPts val="0"/>
              </a:spcBef>
            </a:pPr>
            <a:r>
              <a:rPr lang="en-US" sz="2400" b="0" i="0" u="none" strike="noStrike" baseline="0" dirty="0" err="1">
                <a:solidFill>
                  <a:srgbClr val="0D0D0D"/>
                </a:solidFill>
              </a:rPr>
              <a:t>Tái</a:t>
            </a:r>
            <a:r>
              <a:rPr lang="en-US" sz="2400" b="0" i="0" u="none" strike="noStrike" baseline="0" dirty="0">
                <a:solidFill>
                  <a:srgbClr val="0D0D0D"/>
                </a:solidFill>
              </a:rPr>
              <a:t> </a:t>
            </a:r>
            <a:r>
              <a:rPr lang="en-US" sz="2400" b="0" i="0" u="none" strike="noStrike" baseline="0" dirty="0" err="1">
                <a:solidFill>
                  <a:srgbClr val="0D0D0D"/>
                </a:solidFill>
              </a:rPr>
              <a:t>khám</a:t>
            </a:r>
            <a:r>
              <a:rPr lang="en-US" sz="2400" b="0" i="0" u="none" strike="noStrike" baseline="0" dirty="0">
                <a:solidFill>
                  <a:srgbClr val="0D0D0D"/>
                </a:solidFill>
              </a:rPr>
              <a:t> </a:t>
            </a:r>
            <a:r>
              <a:rPr lang="en-US" sz="2400" b="0" i="0" u="none" strike="noStrike" baseline="0" dirty="0" err="1">
                <a:solidFill>
                  <a:srgbClr val="0D0D0D"/>
                </a:solidFill>
              </a:rPr>
              <a:t>lại</a:t>
            </a:r>
            <a:r>
              <a:rPr lang="en-US" sz="2400" b="0" i="0" u="none" strike="noStrike" baseline="0" dirty="0">
                <a:solidFill>
                  <a:srgbClr val="0D0D0D"/>
                </a:solidFill>
              </a:rPr>
              <a:t> </a:t>
            </a:r>
            <a:r>
              <a:rPr lang="en-US" sz="2400" b="0" i="0" u="none" strike="noStrike" baseline="0" dirty="0" err="1">
                <a:solidFill>
                  <a:srgbClr val="0D0D0D"/>
                </a:solidFill>
              </a:rPr>
              <a:t>tại</a:t>
            </a:r>
            <a:r>
              <a:rPr lang="en-US" sz="2400" b="0" i="0" u="none" strike="noStrike" baseline="0" dirty="0">
                <a:solidFill>
                  <a:srgbClr val="0D0D0D"/>
                </a:solidFill>
              </a:rPr>
              <a:t> </a:t>
            </a:r>
            <a:r>
              <a:rPr lang="en-US" sz="2400" b="0" i="0" u="none" strike="noStrike" baseline="0" dirty="0" err="1">
                <a:solidFill>
                  <a:srgbClr val="0D0D0D"/>
                </a:solidFill>
              </a:rPr>
              <a:t>chuyên</a:t>
            </a:r>
            <a:r>
              <a:rPr lang="en-US" sz="2400" b="0" i="0" u="none" strike="noStrike" baseline="0" dirty="0">
                <a:solidFill>
                  <a:srgbClr val="0D0D0D"/>
                </a:solidFill>
              </a:rPr>
              <a:t> khoa </a:t>
            </a:r>
            <a:r>
              <a:rPr lang="en-US" sz="2400" b="0" i="0" u="none" strike="noStrike" baseline="0" dirty="0" err="1">
                <a:solidFill>
                  <a:srgbClr val="0D0D0D"/>
                </a:solidFill>
              </a:rPr>
              <a:t>tim</a:t>
            </a:r>
            <a:r>
              <a:rPr lang="en-US" sz="2400" b="0" i="0" u="none" strike="noStrike" baseline="0" dirty="0">
                <a:solidFill>
                  <a:srgbClr val="0D0D0D"/>
                </a:solidFill>
              </a:rPr>
              <a:t> </a:t>
            </a:r>
            <a:r>
              <a:rPr lang="en-US" sz="2400" b="0" i="0" u="none" strike="noStrike" baseline="0" dirty="0" err="1">
                <a:solidFill>
                  <a:srgbClr val="0D0D0D"/>
                </a:solidFill>
              </a:rPr>
              <a:t>mạch</a:t>
            </a:r>
            <a:r>
              <a:rPr lang="en-US" sz="2400" b="0" i="0" u="none" strike="noStrike" baseline="0" dirty="0">
                <a:solidFill>
                  <a:srgbClr val="0D0D0D"/>
                </a:solidFill>
              </a:rPr>
              <a:t> </a:t>
            </a:r>
            <a:r>
              <a:rPr lang="en-US" sz="2400" b="0" i="0" u="none" strike="noStrike" baseline="0" dirty="0" err="1">
                <a:solidFill>
                  <a:srgbClr val="0D0D0D"/>
                </a:solidFill>
              </a:rPr>
              <a:t>mỗi</a:t>
            </a:r>
            <a:r>
              <a:rPr lang="en-US" sz="2400" b="0" i="0" u="none" strike="noStrike" baseline="0" dirty="0">
                <a:solidFill>
                  <a:srgbClr val="0D0D0D"/>
                </a:solidFill>
              </a:rPr>
              <a:t> 2 </a:t>
            </a:r>
            <a:r>
              <a:rPr lang="en-US" sz="2400" b="0" i="0" u="none" strike="noStrike" baseline="0" dirty="0" err="1">
                <a:solidFill>
                  <a:srgbClr val="0D0D0D"/>
                </a:solidFill>
              </a:rPr>
              <a:t>tuần</a:t>
            </a:r>
            <a:r>
              <a:rPr lang="en-US" sz="2400" b="0" i="0" u="none" strike="noStrike" baseline="0" dirty="0">
                <a:solidFill>
                  <a:srgbClr val="0D0D0D"/>
                </a:solidFill>
              </a:rPr>
              <a:t>, </a:t>
            </a:r>
            <a:r>
              <a:rPr lang="en-US" sz="2400" b="0" i="0" u="none" strike="noStrike" baseline="0" dirty="0" err="1">
                <a:solidFill>
                  <a:srgbClr val="0D0D0D"/>
                </a:solidFill>
              </a:rPr>
              <a:t>đánh</a:t>
            </a:r>
            <a:r>
              <a:rPr lang="en-US" sz="2400" b="0" i="0" u="none" strike="noStrike" baseline="0" dirty="0">
                <a:solidFill>
                  <a:srgbClr val="0D0D0D"/>
                </a:solidFill>
              </a:rPr>
              <a:t> </a:t>
            </a:r>
            <a:r>
              <a:rPr lang="en-US" sz="2400" b="0" i="0" u="none" strike="noStrike" baseline="0" dirty="0" err="1">
                <a:solidFill>
                  <a:srgbClr val="0D0D0D"/>
                </a:solidFill>
              </a:rPr>
              <a:t>giá</a:t>
            </a:r>
            <a:r>
              <a:rPr lang="en-US" sz="2400" b="0" i="0" u="none" strike="noStrike" baseline="0" dirty="0">
                <a:solidFill>
                  <a:srgbClr val="0D0D0D"/>
                </a:solidFill>
              </a:rPr>
              <a:t> </a:t>
            </a:r>
            <a:r>
              <a:rPr lang="en-US" sz="2400" b="0" i="0" u="none" strike="noStrike" baseline="0" dirty="0" err="1">
                <a:solidFill>
                  <a:srgbClr val="0D0D0D"/>
                </a:solidFill>
              </a:rPr>
              <a:t>đáp</a:t>
            </a:r>
            <a:r>
              <a:rPr lang="en-US" sz="2400" b="0" i="0" u="none" strike="noStrike" baseline="0" dirty="0">
                <a:solidFill>
                  <a:srgbClr val="0D0D0D"/>
                </a:solidFill>
              </a:rPr>
              <a:t> </a:t>
            </a:r>
            <a:r>
              <a:rPr lang="en-US" sz="2400" b="0" i="0" u="none" strike="noStrike" baseline="0" dirty="0" err="1">
                <a:solidFill>
                  <a:srgbClr val="0D0D0D"/>
                </a:solidFill>
              </a:rPr>
              <a:t>ứng</a:t>
            </a:r>
            <a:r>
              <a:rPr lang="en-US" sz="2400" b="0" i="0" u="none" strike="noStrike" baseline="0" dirty="0">
                <a:solidFill>
                  <a:srgbClr val="0D0D0D"/>
                </a:solidFill>
              </a:rPr>
              <a:t> </a:t>
            </a:r>
            <a:r>
              <a:rPr lang="en-US" sz="2400" b="0" i="0" u="none" strike="noStrike" baseline="0" dirty="0" err="1">
                <a:solidFill>
                  <a:srgbClr val="0D0D0D"/>
                </a:solidFill>
              </a:rPr>
              <a:t>điều</a:t>
            </a:r>
            <a:r>
              <a:rPr lang="en-US" sz="2400" dirty="0">
                <a:solidFill>
                  <a:srgbClr val="0D0D0D"/>
                </a:solidFill>
              </a:rPr>
              <a:t> </a:t>
            </a:r>
            <a:r>
              <a:rPr lang="en-US" sz="2400" b="0" i="0" u="none" strike="noStrike" baseline="0" dirty="0" err="1">
                <a:solidFill>
                  <a:srgbClr val="0D0D0D"/>
                </a:solidFill>
              </a:rPr>
              <a:t>trị</a:t>
            </a:r>
            <a:r>
              <a:rPr lang="en-US" sz="2400" b="0" i="0" u="none" strike="noStrike" baseline="0" dirty="0">
                <a:solidFill>
                  <a:srgbClr val="0D0D0D"/>
                </a:solidFill>
              </a:rPr>
              <a:t> </a:t>
            </a:r>
            <a:r>
              <a:rPr lang="en-US" sz="2400" b="0" i="0" u="none" strike="noStrike" baseline="0" dirty="0" err="1">
                <a:solidFill>
                  <a:srgbClr val="0D0D0D"/>
                </a:solidFill>
              </a:rPr>
              <a:t>trên</a:t>
            </a:r>
            <a:r>
              <a:rPr lang="en-US" sz="2400" b="0" i="0" u="none" strike="noStrike" baseline="0" dirty="0">
                <a:solidFill>
                  <a:srgbClr val="0D0D0D"/>
                </a:solidFill>
              </a:rPr>
              <a:t> </a:t>
            </a:r>
            <a:r>
              <a:rPr lang="en-US" sz="2400" b="0" i="0" u="none" strike="noStrike" baseline="0" dirty="0" err="1">
                <a:solidFill>
                  <a:srgbClr val="0D0D0D"/>
                </a:solidFill>
              </a:rPr>
              <a:t>lâm</a:t>
            </a:r>
            <a:r>
              <a:rPr lang="en-US" sz="2400" b="0" i="0" u="none" strike="noStrike" baseline="0" dirty="0">
                <a:solidFill>
                  <a:srgbClr val="0D0D0D"/>
                </a:solidFill>
              </a:rPr>
              <a:t> </a:t>
            </a:r>
            <a:r>
              <a:rPr lang="en-US" sz="2400" b="0" i="0" u="none" strike="noStrike" baseline="0" dirty="0" err="1">
                <a:solidFill>
                  <a:srgbClr val="0D0D0D"/>
                </a:solidFill>
              </a:rPr>
              <a:t>sàng</a:t>
            </a:r>
            <a:r>
              <a:rPr lang="en-US" sz="2400" b="0" i="0" u="none" strike="noStrike" baseline="0" dirty="0">
                <a:solidFill>
                  <a:srgbClr val="0D0D0D"/>
                </a:solidFill>
              </a:rPr>
              <a:t>, </a:t>
            </a:r>
            <a:r>
              <a:rPr lang="en-US" sz="2400" b="0" i="0" u="none" strike="noStrike" baseline="0" dirty="0" err="1">
                <a:solidFill>
                  <a:srgbClr val="0D0D0D"/>
                </a:solidFill>
              </a:rPr>
              <a:t>cận</a:t>
            </a:r>
            <a:r>
              <a:rPr lang="en-US" sz="2400" b="0" i="0" u="none" strike="noStrike" baseline="0" dirty="0">
                <a:solidFill>
                  <a:srgbClr val="0D0D0D"/>
                </a:solidFill>
              </a:rPr>
              <a:t> </a:t>
            </a:r>
            <a:r>
              <a:rPr lang="en-US" sz="2400" b="0" i="0" u="none" strike="noStrike" baseline="0" dirty="0" err="1">
                <a:solidFill>
                  <a:srgbClr val="0D0D0D"/>
                </a:solidFill>
              </a:rPr>
              <a:t>lâm</a:t>
            </a:r>
            <a:r>
              <a:rPr lang="en-US" sz="2400" b="0" i="0" u="none" strike="noStrike" baseline="0" dirty="0">
                <a:solidFill>
                  <a:srgbClr val="0D0D0D"/>
                </a:solidFill>
              </a:rPr>
              <a:t> </a:t>
            </a:r>
            <a:r>
              <a:rPr lang="en-US" sz="2400" b="0" i="0" u="none" strike="noStrike" baseline="0" dirty="0" err="1">
                <a:solidFill>
                  <a:srgbClr val="0D0D0D"/>
                </a:solidFill>
              </a:rPr>
              <a:t>sàng</a:t>
            </a:r>
            <a:r>
              <a:rPr lang="en-US" sz="2400" b="0" i="0" u="none" strike="noStrike" baseline="0" dirty="0">
                <a:solidFill>
                  <a:srgbClr val="0D0D0D"/>
                </a:solidFill>
              </a:rPr>
              <a:t> (</a:t>
            </a:r>
            <a:r>
              <a:rPr lang="en-US" sz="2400" b="0" i="0" u="none" strike="noStrike" baseline="0" dirty="0" err="1">
                <a:solidFill>
                  <a:srgbClr val="0D0D0D"/>
                </a:solidFill>
              </a:rPr>
              <a:t>xét</a:t>
            </a:r>
            <a:r>
              <a:rPr lang="en-US" sz="2400" b="0" i="0" u="none" strike="noStrike" baseline="0" dirty="0">
                <a:solidFill>
                  <a:srgbClr val="0D0D0D"/>
                </a:solidFill>
              </a:rPr>
              <a:t> </a:t>
            </a:r>
            <a:r>
              <a:rPr lang="en-US" sz="2400" b="0" i="0" u="none" strike="noStrike" baseline="0" dirty="0" err="1">
                <a:solidFill>
                  <a:srgbClr val="0D0D0D"/>
                </a:solidFill>
              </a:rPr>
              <a:t>nghiệm</a:t>
            </a:r>
            <a:r>
              <a:rPr lang="en-US" sz="2400" b="0" i="0" u="none" strike="noStrike" baseline="0" dirty="0">
                <a:solidFill>
                  <a:srgbClr val="0D0D0D"/>
                </a:solidFill>
              </a:rPr>
              <a:t> </a:t>
            </a:r>
            <a:r>
              <a:rPr lang="en-US" sz="2400" b="0" i="0" u="none" strike="noStrike" baseline="0" dirty="0" err="1">
                <a:solidFill>
                  <a:srgbClr val="0D0D0D"/>
                </a:solidFill>
              </a:rPr>
              <a:t>máu</a:t>
            </a:r>
            <a:r>
              <a:rPr lang="en-US" sz="2400" b="0" i="0" u="none" strike="noStrike" baseline="0" dirty="0">
                <a:solidFill>
                  <a:srgbClr val="0D0D0D"/>
                </a:solidFill>
              </a:rPr>
              <a:t>, </a:t>
            </a:r>
            <a:r>
              <a:rPr lang="en-US" sz="2400" b="0" i="0" u="none" strike="noStrike" baseline="0" dirty="0" err="1">
                <a:solidFill>
                  <a:srgbClr val="0D0D0D"/>
                </a:solidFill>
              </a:rPr>
              <a:t>siêu</a:t>
            </a:r>
            <a:r>
              <a:rPr lang="en-US" sz="2400" b="0" i="0" u="none" strike="noStrike" baseline="0" dirty="0">
                <a:solidFill>
                  <a:srgbClr val="0D0D0D"/>
                </a:solidFill>
              </a:rPr>
              <a:t> </a:t>
            </a:r>
            <a:r>
              <a:rPr lang="en-US" sz="2400" b="0" i="0" u="none" strike="noStrike" baseline="0" dirty="0" err="1">
                <a:solidFill>
                  <a:srgbClr val="0D0D0D"/>
                </a:solidFill>
              </a:rPr>
              <a:t>âm</a:t>
            </a:r>
            <a:r>
              <a:rPr lang="en-US" sz="2400" b="0" i="0" u="none" strike="noStrike" baseline="0" dirty="0">
                <a:solidFill>
                  <a:srgbClr val="0D0D0D"/>
                </a:solidFill>
              </a:rPr>
              <a:t> </a:t>
            </a:r>
            <a:r>
              <a:rPr lang="en-US" sz="2400" b="0" i="0" u="none" strike="noStrike" baseline="0" dirty="0" err="1">
                <a:solidFill>
                  <a:srgbClr val="0D0D0D"/>
                </a:solidFill>
              </a:rPr>
              <a:t>tim</a:t>
            </a:r>
            <a:r>
              <a:rPr lang="en-US" sz="2400" b="0" i="0" u="none" strike="noStrike" baseline="0" dirty="0">
                <a:solidFill>
                  <a:srgbClr val="0D0D0D"/>
                </a:solidFill>
              </a:rPr>
              <a:t>) </a:t>
            </a:r>
            <a:r>
              <a:rPr lang="en-US" sz="2400" b="0" i="0" u="none" strike="noStrike" baseline="0" dirty="0" err="1">
                <a:solidFill>
                  <a:srgbClr val="0D0D0D"/>
                </a:solidFill>
              </a:rPr>
              <a:t>trong</a:t>
            </a:r>
            <a:r>
              <a:rPr lang="en-US" sz="2400" b="0" i="0" u="none" strike="noStrike" baseline="0" dirty="0">
                <a:solidFill>
                  <a:srgbClr val="0D0D0D"/>
                </a:solidFill>
              </a:rPr>
              <a:t> 1 </a:t>
            </a:r>
            <a:r>
              <a:rPr lang="en-US" sz="2400" b="0" i="0" u="none" strike="noStrike" baseline="0" dirty="0" err="1">
                <a:solidFill>
                  <a:srgbClr val="0D0D0D"/>
                </a:solidFill>
              </a:rPr>
              <a:t>tháng</a:t>
            </a:r>
            <a:r>
              <a:rPr lang="en-US" sz="2400" b="0" i="0" u="none" strike="noStrike" baseline="0" dirty="0">
                <a:solidFill>
                  <a:srgbClr val="0D0D0D"/>
                </a:solidFill>
              </a:rPr>
              <a:t> </a:t>
            </a:r>
            <a:r>
              <a:rPr lang="en-US" sz="2400" b="0" i="0" u="none" strike="noStrike" baseline="0" dirty="0" err="1">
                <a:solidFill>
                  <a:srgbClr val="0D0D0D"/>
                </a:solidFill>
              </a:rPr>
              <a:t>đầu</a:t>
            </a:r>
            <a:r>
              <a:rPr lang="en-US" sz="2400" b="0" i="0" u="none" strike="noStrike" baseline="0" dirty="0">
                <a:solidFill>
                  <a:srgbClr val="0D0D0D"/>
                </a:solidFill>
              </a:rPr>
              <a:t>, </a:t>
            </a:r>
            <a:r>
              <a:rPr lang="en-US" sz="2400" b="0" i="0" u="none" strike="noStrike" baseline="0" dirty="0" err="1">
                <a:solidFill>
                  <a:srgbClr val="0D0D0D"/>
                </a:solidFill>
              </a:rPr>
              <a:t>sau</a:t>
            </a:r>
            <a:r>
              <a:rPr lang="en-US" sz="2400" b="0" i="0" u="none" strike="noStrike" baseline="0" dirty="0">
                <a:solidFill>
                  <a:srgbClr val="0D0D0D"/>
                </a:solidFill>
              </a:rPr>
              <a:t> </a:t>
            </a:r>
            <a:r>
              <a:rPr lang="en-US" sz="2400" b="0" i="0" u="none" strike="noStrike" baseline="0" dirty="0" err="1">
                <a:solidFill>
                  <a:srgbClr val="0D0D0D"/>
                </a:solidFill>
              </a:rPr>
              <a:t>đó</a:t>
            </a:r>
            <a:r>
              <a:rPr lang="en-US" sz="2400" b="0" i="0" u="none" strike="noStrike" baseline="0" dirty="0">
                <a:solidFill>
                  <a:srgbClr val="0D0D0D"/>
                </a:solidFill>
              </a:rPr>
              <a:t> </a:t>
            </a:r>
            <a:r>
              <a:rPr lang="en-US" sz="2400" b="0" i="0" u="none" strike="noStrike" baseline="0" dirty="0" err="1">
                <a:solidFill>
                  <a:srgbClr val="0D0D0D"/>
                </a:solidFill>
              </a:rPr>
              <a:t>mỗi</a:t>
            </a:r>
            <a:r>
              <a:rPr lang="en-US" sz="2400" b="0" i="0" u="none" strike="noStrike" baseline="0" dirty="0">
                <a:solidFill>
                  <a:srgbClr val="0D0D0D"/>
                </a:solidFill>
              </a:rPr>
              <a:t> </a:t>
            </a:r>
            <a:r>
              <a:rPr lang="en-US" sz="2400" b="0" i="0" u="none" strike="noStrike" baseline="0" dirty="0" err="1">
                <a:solidFill>
                  <a:srgbClr val="0D0D0D"/>
                </a:solidFill>
              </a:rPr>
              <a:t>tháng</a:t>
            </a:r>
            <a:r>
              <a:rPr lang="en-US" sz="2400" b="0" i="0" u="none" strike="noStrike" baseline="0" dirty="0">
                <a:solidFill>
                  <a:srgbClr val="0D0D0D"/>
                </a:solidFill>
              </a:rPr>
              <a:t> </a:t>
            </a:r>
            <a:r>
              <a:rPr lang="en-US" sz="2400" b="0" i="0" u="none" strike="noStrike" baseline="0" dirty="0" err="1">
                <a:solidFill>
                  <a:srgbClr val="0D0D0D"/>
                </a:solidFill>
              </a:rPr>
              <a:t>trong</a:t>
            </a:r>
            <a:r>
              <a:rPr lang="en-US" sz="2400" b="0" i="0" u="none" strike="noStrike" baseline="0" dirty="0">
                <a:solidFill>
                  <a:srgbClr val="0D0D0D"/>
                </a:solidFill>
              </a:rPr>
              <a:t> 6-12 </a:t>
            </a:r>
            <a:r>
              <a:rPr lang="en-US" sz="2400" b="0" i="0" u="none" strike="noStrike" baseline="0" dirty="0" err="1">
                <a:solidFill>
                  <a:srgbClr val="0D0D0D"/>
                </a:solidFill>
              </a:rPr>
              <a:t>tháng</a:t>
            </a:r>
            <a:r>
              <a:rPr lang="en-US" sz="2400" b="0" i="0" u="none" strike="noStrike" baseline="0" dirty="0">
                <a:solidFill>
                  <a:srgbClr val="0D0D0D"/>
                </a:solidFill>
              </a:rPr>
              <a:t>.</a:t>
            </a:r>
            <a:endParaRPr lang="en-US" sz="2400" dirty="0"/>
          </a:p>
        </p:txBody>
      </p:sp>
    </p:spTree>
    <p:extLst>
      <p:ext uri="{BB962C8B-B14F-4D97-AF65-F5344CB8AC3E}">
        <p14:creationId xmlns:p14="http://schemas.microsoft.com/office/powerpoint/2010/main" val="209308762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20C4E8C-9CEE-02B9-FC19-BF90E70890AF}"/>
              </a:ext>
            </a:extLst>
          </p:cNvPr>
          <p:cNvSpPr txBox="1"/>
          <p:nvPr/>
        </p:nvSpPr>
        <p:spPr>
          <a:xfrm>
            <a:off x="0" y="6370208"/>
            <a:ext cx="10075333" cy="400110"/>
          </a:xfrm>
          <a:prstGeom prst="rect">
            <a:avLst/>
          </a:prstGeom>
          <a:noFill/>
        </p:spPr>
        <p:txBody>
          <a:bodyPr wrap="square">
            <a:spAutoFit/>
          </a:bodyPr>
          <a:lstStyle/>
          <a:p>
            <a:r>
              <a:rPr lang="vi-VN" sz="1000" b="0" i="1" dirty="0">
                <a:solidFill>
                  <a:srgbClr val="333333"/>
                </a:solidFill>
                <a:effectLst/>
                <a:latin typeface="Tahoma" panose="020B0604030504040204" pitchFamily="34" charset="0"/>
                <a:ea typeface="Tahoma" panose="020B0604030504040204" pitchFamily="34" charset="0"/>
                <a:cs typeface="Tahoma" panose="020B0604030504040204" pitchFamily="34" charset="0"/>
              </a:rPr>
              <a:t>Feldstein LR, Tenforde MW, Friedman KG, et al. Characteristics and Outcomes of US Children and Adolescents With Multisystem Inflammatory Syndrome in Children (MIS-C) Compared With Severe Acute COVID-19. JAMA. 2021;325(11):1074–1087. doi:10.1001/jama.2021.2091</a:t>
            </a:r>
            <a:endParaRPr lang="vi-VN" sz="1000" i="1"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a:extLst>
              <a:ext uri="{FF2B5EF4-FFF2-40B4-BE49-F238E27FC236}">
                <a16:creationId xmlns:a16="http://schemas.microsoft.com/office/drawing/2014/main" id="{01335980-D32E-CAD0-0329-988D55BB3D8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104" y="989012"/>
            <a:ext cx="12192000" cy="4879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994429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7C8BD-6FA4-37EB-83AC-784667178188}"/>
              </a:ext>
            </a:extLst>
          </p:cNvPr>
          <p:cNvSpPr>
            <a:spLocks noGrp="1"/>
          </p:cNvSpPr>
          <p:nvPr>
            <p:ph type="title"/>
          </p:nvPr>
        </p:nvSpPr>
        <p:spPr/>
        <p:txBody>
          <a:bodyPr/>
          <a:lstStyle/>
          <a:p>
            <a:r>
              <a:rPr lang="en-US" dirty="0" err="1"/>
              <a:t>Diễn</a:t>
            </a:r>
            <a:r>
              <a:rPr lang="en-US" dirty="0"/>
              <a:t> </a:t>
            </a:r>
            <a:r>
              <a:rPr lang="en-US" dirty="0" err="1"/>
              <a:t>tiến</a:t>
            </a:r>
            <a:r>
              <a:rPr lang="en-US" dirty="0"/>
              <a:t> </a:t>
            </a:r>
            <a:r>
              <a:rPr lang="en-US" dirty="0" err="1"/>
              <a:t>sau</a:t>
            </a:r>
            <a:r>
              <a:rPr lang="en-US" dirty="0"/>
              <a:t> </a:t>
            </a:r>
            <a:r>
              <a:rPr lang="en-US" dirty="0" err="1"/>
              <a:t>điều</a:t>
            </a:r>
            <a:r>
              <a:rPr lang="en-US" dirty="0"/>
              <a:t> </a:t>
            </a:r>
            <a:r>
              <a:rPr lang="en-US" dirty="0" err="1"/>
              <a:t>trị</a:t>
            </a:r>
            <a:r>
              <a:rPr lang="en-US" dirty="0"/>
              <a:t> </a:t>
            </a:r>
            <a:r>
              <a:rPr lang="en-US" dirty="0" err="1"/>
              <a:t>của</a:t>
            </a:r>
            <a:r>
              <a:rPr lang="en-US" dirty="0"/>
              <a:t> </a:t>
            </a:r>
            <a:r>
              <a:rPr lang="en-US" dirty="0" err="1"/>
              <a:t>bệnh</a:t>
            </a:r>
            <a:r>
              <a:rPr lang="en-US" dirty="0"/>
              <a:t> </a:t>
            </a:r>
            <a:r>
              <a:rPr lang="en-US" dirty="0" err="1"/>
              <a:t>nhân</a:t>
            </a:r>
            <a:endParaRPr lang="vi-VN" dirty="0"/>
          </a:p>
        </p:txBody>
      </p:sp>
      <p:sp>
        <p:nvSpPr>
          <p:cNvPr id="3" name="Content Placeholder 2">
            <a:extLst>
              <a:ext uri="{FF2B5EF4-FFF2-40B4-BE49-F238E27FC236}">
                <a16:creationId xmlns:a16="http://schemas.microsoft.com/office/drawing/2014/main" id="{D65BDB02-5C64-914C-7503-B310FB2948EB}"/>
              </a:ext>
            </a:extLst>
          </p:cNvPr>
          <p:cNvSpPr>
            <a:spLocks noGrp="1"/>
          </p:cNvSpPr>
          <p:nvPr>
            <p:ph idx="1"/>
          </p:nvPr>
        </p:nvSpPr>
        <p:spPr/>
        <p:txBody>
          <a:bodyPr>
            <a:normAutofit lnSpcReduction="10000"/>
          </a:bodyPr>
          <a:lstStyle/>
          <a:p>
            <a:pPr>
              <a:lnSpc>
                <a:spcPct val="150000"/>
              </a:lnSpc>
              <a:spcBef>
                <a:spcPts val="0"/>
              </a:spcBef>
            </a:pPr>
            <a:r>
              <a:rPr lang="en-US" dirty="0"/>
              <a:t>Sau 48 </a:t>
            </a:r>
            <a:r>
              <a:rPr lang="en-US" dirty="0" err="1"/>
              <a:t>giờ</a:t>
            </a:r>
            <a:r>
              <a:rPr lang="en-US" dirty="0"/>
              <a:t> </a:t>
            </a:r>
            <a:r>
              <a:rPr lang="en-US" dirty="0" err="1"/>
              <a:t>điều</a:t>
            </a:r>
            <a:r>
              <a:rPr lang="en-US" dirty="0"/>
              <a:t> </a:t>
            </a:r>
            <a:r>
              <a:rPr lang="en-US" dirty="0" err="1"/>
              <a:t>trị</a:t>
            </a:r>
            <a:r>
              <a:rPr lang="en-US" dirty="0"/>
              <a:t>, </a:t>
            </a:r>
            <a:r>
              <a:rPr lang="en-US" dirty="0" err="1"/>
              <a:t>em</a:t>
            </a:r>
            <a:r>
              <a:rPr lang="en-US" dirty="0"/>
              <a:t> </a:t>
            </a:r>
            <a:r>
              <a:rPr lang="en-US" dirty="0" err="1"/>
              <a:t>giảm</a:t>
            </a:r>
            <a:r>
              <a:rPr lang="en-US" dirty="0"/>
              <a:t> </a:t>
            </a:r>
            <a:r>
              <a:rPr lang="en-US" dirty="0" err="1"/>
              <a:t>sốt</a:t>
            </a:r>
            <a:r>
              <a:rPr lang="en-US" dirty="0"/>
              <a:t>, </a:t>
            </a:r>
            <a:r>
              <a:rPr lang="en-US" dirty="0" err="1"/>
              <a:t>hết</a:t>
            </a:r>
            <a:r>
              <a:rPr lang="en-US" dirty="0"/>
              <a:t> </a:t>
            </a:r>
            <a:r>
              <a:rPr lang="en-US" dirty="0" err="1"/>
              <a:t>ói</a:t>
            </a:r>
            <a:r>
              <a:rPr lang="en-US" dirty="0"/>
              <a:t>, </a:t>
            </a:r>
            <a:r>
              <a:rPr lang="en-US" dirty="0" err="1"/>
              <a:t>hết</a:t>
            </a:r>
            <a:r>
              <a:rPr lang="en-US" dirty="0"/>
              <a:t> </a:t>
            </a:r>
            <a:r>
              <a:rPr lang="en-US" dirty="0" err="1"/>
              <a:t>đau</a:t>
            </a:r>
            <a:r>
              <a:rPr lang="en-US" dirty="0"/>
              <a:t> </a:t>
            </a:r>
            <a:r>
              <a:rPr lang="en-US" dirty="0" err="1"/>
              <a:t>bụng</a:t>
            </a:r>
            <a:r>
              <a:rPr lang="en-US" dirty="0"/>
              <a:t>, </a:t>
            </a:r>
            <a:r>
              <a:rPr lang="en-US" dirty="0" err="1"/>
              <a:t>triệu</a:t>
            </a:r>
            <a:r>
              <a:rPr lang="en-US" dirty="0"/>
              <a:t> </a:t>
            </a:r>
            <a:r>
              <a:rPr lang="en-US" dirty="0" err="1"/>
              <a:t>chứng</a:t>
            </a:r>
            <a:r>
              <a:rPr lang="en-US" dirty="0"/>
              <a:t> da </a:t>
            </a:r>
            <a:r>
              <a:rPr lang="en-US" dirty="0" err="1"/>
              <a:t>niêm</a:t>
            </a:r>
            <a:r>
              <a:rPr lang="en-US" dirty="0"/>
              <a:t> </a:t>
            </a:r>
            <a:r>
              <a:rPr lang="en-US" dirty="0" err="1"/>
              <a:t>giảm</a:t>
            </a:r>
            <a:r>
              <a:rPr lang="en-US" dirty="0"/>
              <a:t>, </a:t>
            </a:r>
            <a:r>
              <a:rPr lang="en-US" dirty="0" err="1"/>
              <a:t>sốc</a:t>
            </a:r>
            <a:r>
              <a:rPr lang="en-US" dirty="0"/>
              <a:t> </a:t>
            </a:r>
            <a:r>
              <a:rPr lang="en-US" dirty="0" err="1"/>
              <a:t>ổn</a:t>
            </a:r>
            <a:r>
              <a:rPr lang="en-US" dirty="0"/>
              <a:t> </a:t>
            </a:r>
            <a:r>
              <a:rPr lang="en-US" dirty="0" err="1"/>
              <a:t>ngưng</a:t>
            </a:r>
            <a:r>
              <a:rPr lang="en-US" dirty="0"/>
              <a:t> </a:t>
            </a:r>
            <a:r>
              <a:rPr lang="en-US" dirty="0" err="1"/>
              <a:t>vận</a:t>
            </a:r>
            <a:r>
              <a:rPr lang="en-US" dirty="0"/>
              <a:t> </a:t>
            </a:r>
            <a:r>
              <a:rPr lang="en-US" dirty="0" err="1"/>
              <a:t>mạch</a:t>
            </a:r>
            <a:endParaRPr lang="en-US" dirty="0"/>
          </a:p>
          <a:p>
            <a:pPr>
              <a:lnSpc>
                <a:spcPct val="150000"/>
              </a:lnSpc>
              <a:spcBef>
                <a:spcPts val="0"/>
              </a:spcBef>
            </a:pPr>
            <a:r>
              <a:rPr lang="en-US" dirty="0" err="1"/>
              <a:t>Bilan</a:t>
            </a:r>
            <a:r>
              <a:rPr lang="en-US" dirty="0"/>
              <a:t> </a:t>
            </a:r>
            <a:r>
              <a:rPr lang="en-US" dirty="0" err="1"/>
              <a:t>viêm</a:t>
            </a:r>
            <a:r>
              <a:rPr lang="en-US" dirty="0"/>
              <a:t> :WBC 21,7 K/</a:t>
            </a:r>
            <a:r>
              <a:rPr lang="en-US" dirty="0" err="1"/>
              <a:t>ul</a:t>
            </a:r>
            <a:r>
              <a:rPr lang="en-US" dirty="0"/>
              <a:t>, Neutrophil: 75%, PLT 348K/</a:t>
            </a:r>
            <a:r>
              <a:rPr lang="en-US" dirty="0" err="1"/>
              <a:t>ul</a:t>
            </a:r>
            <a:r>
              <a:rPr lang="en-US" dirty="0"/>
              <a:t>, CRP 35,3 K/</a:t>
            </a:r>
            <a:r>
              <a:rPr lang="en-US" dirty="0" err="1"/>
              <a:t>ul</a:t>
            </a:r>
            <a:r>
              <a:rPr lang="en-US" dirty="0"/>
              <a:t>, Troponin I 0,08</a:t>
            </a:r>
          </a:p>
          <a:p>
            <a:pPr>
              <a:lnSpc>
                <a:spcPct val="150000"/>
              </a:lnSpc>
              <a:spcBef>
                <a:spcPts val="0"/>
              </a:spcBef>
            </a:pPr>
            <a:r>
              <a:rPr lang="en-US" dirty="0"/>
              <a:t>SA </a:t>
            </a:r>
            <a:r>
              <a:rPr lang="en-US" dirty="0" err="1"/>
              <a:t>tim</a:t>
            </a:r>
            <a:r>
              <a:rPr lang="en-US" dirty="0"/>
              <a:t> : </a:t>
            </a:r>
            <a:r>
              <a:rPr lang="en-US" dirty="0" err="1"/>
              <a:t>tim</a:t>
            </a:r>
            <a:r>
              <a:rPr lang="en-US" dirty="0"/>
              <a:t> co </a:t>
            </a:r>
            <a:r>
              <a:rPr lang="en-US" dirty="0" err="1"/>
              <a:t>bóp</a:t>
            </a:r>
            <a:r>
              <a:rPr lang="en-US" dirty="0"/>
              <a:t> </a:t>
            </a:r>
            <a:r>
              <a:rPr lang="en-US" dirty="0" err="1"/>
              <a:t>tốt</a:t>
            </a:r>
            <a:r>
              <a:rPr lang="en-US" dirty="0"/>
              <a:t>, </a:t>
            </a:r>
            <a:r>
              <a:rPr lang="en-US" dirty="0" err="1"/>
              <a:t>các</a:t>
            </a:r>
            <a:r>
              <a:rPr lang="en-US" dirty="0"/>
              <a:t> </a:t>
            </a:r>
            <a:r>
              <a:rPr lang="en-US" dirty="0" err="1"/>
              <a:t>buồng</a:t>
            </a:r>
            <a:r>
              <a:rPr lang="en-US" dirty="0"/>
              <a:t> </a:t>
            </a:r>
            <a:r>
              <a:rPr lang="en-US" dirty="0" err="1"/>
              <a:t>tim</a:t>
            </a:r>
            <a:r>
              <a:rPr lang="en-US" dirty="0"/>
              <a:t> </a:t>
            </a:r>
            <a:r>
              <a:rPr lang="en-US" dirty="0" err="1"/>
              <a:t>không</a:t>
            </a:r>
            <a:r>
              <a:rPr lang="en-US" dirty="0"/>
              <a:t> </a:t>
            </a:r>
            <a:r>
              <a:rPr lang="en-US" dirty="0" err="1"/>
              <a:t>dãn</a:t>
            </a:r>
            <a:r>
              <a:rPr lang="en-US" dirty="0"/>
              <a:t>, </a:t>
            </a:r>
            <a:r>
              <a:rPr lang="en-US" dirty="0" err="1"/>
              <a:t>mạch</a:t>
            </a:r>
            <a:r>
              <a:rPr lang="en-US" dirty="0"/>
              <a:t> </a:t>
            </a:r>
            <a:r>
              <a:rPr lang="en-US" dirty="0" err="1"/>
              <a:t>vành</a:t>
            </a:r>
            <a:r>
              <a:rPr lang="en-US" dirty="0"/>
              <a:t> </a:t>
            </a:r>
            <a:r>
              <a:rPr lang="en-US" dirty="0" err="1"/>
              <a:t>không</a:t>
            </a:r>
            <a:r>
              <a:rPr lang="en-US" dirty="0"/>
              <a:t> </a:t>
            </a:r>
            <a:r>
              <a:rPr lang="en-US" dirty="0" err="1"/>
              <a:t>dãn</a:t>
            </a:r>
            <a:r>
              <a:rPr lang="en-US" dirty="0"/>
              <a:t>, </a:t>
            </a:r>
            <a:r>
              <a:rPr lang="en-US" dirty="0" err="1"/>
              <a:t>không</a:t>
            </a:r>
            <a:r>
              <a:rPr lang="en-US" dirty="0"/>
              <a:t> </a:t>
            </a:r>
            <a:r>
              <a:rPr lang="en-US" dirty="0" err="1"/>
              <a:t>tràn</a:t>
            </a:r>
            <a:r>
              <a:rPr lang="en-US" dirty="0"/>
              <a:t> </a:t>
            </a:r>
            <a:r>
              <a:rPr lang="en-US" dirty="0" err="1"/>
              <a:t>dịch</a:t>
            </a:r>
            <a:r>
              <a:rPr lang="en-US" dirty="0"/>
              <a:t> </a:t>
            </a:r>
            <a:r>
              <a:rPr lang="en-US" dirty="0" err="1"/>
              <a:t>màng</a:t>
            </a:r>
            <a:r>
              <a:rPr lang="en-US" dirty="0"/>
              <a:t> </a:t>
            </a:r>
            <a:r>
              <a:rPr lang="en-US" dirty="0" err="1"/>
              <a:t>tim</a:t>
            </a:r>
            <a:endParaRPr lang="en-US" dirty="0"/>
          </a:p>
          <a:p>
            <a:pPr>
              <a:lnSpc>
                <a:spcPct val="150000"/>
              </a:lnSpc>
              <a:spcBef>
                <a:spcPts val="0"/>
              </a:spcBef>
            </a:pPr>
            <a:r>
              <a:rPr lang="en-US" dirty="0" err="1"/>
              <a:t>Biến</a:t>
            </a:r>
            <a:r>
              <a:rPr lang="en-US" dirty="0"/>
              <a:t> </a:t>
            </a:r>
            <a:r>
              <a:rPr lang="en-US" dirty="0" err="1"/>
              <a:t>chứng</a:t>
            </a:r>
            <a:r>
              <a:rPr lang="en-US" dirty="0"/>
              <a:t>: </a:t>
            </a:r>
            <a:r>
              <a:rPr lang="en-US" dirty="0" err="1"/>
              <a:t>huyết</a:t>
            </a:r>
            <a:r>
              <a:rPr lang="en-US" dirty="0"/>
              <a:t> </a:t>
            </a:r>
            <a:r>
              <a:rPr lang="en-US" dirty="0" err="1"/>
              <a:t>khối</a:t>
            </a:r>
            <a:r>
              <a:rPr lang="en-US" dirty="0"/>
              <a:t> </a:t>
            </a:r>
            <a:r>
              <a:rPr lang="en-US" dirty="0" err="1"/>
              <a:t>động</a:t>
            </a:r>
            <a:r>
              <a:rPr lang="en-US" dirty="0"/>
              <a:t> </a:t>
            </a:r>
            <a:r>
              <a:rPr lang="en-US" dirty="0" err="1"/>
              <a:t>mạch</a:t>
            </a:r>
            <a:r>
              <a:rPr lang="en-US" dirty="0"/>
              <a:t> </a:t>
            </a:r>
            <a:r>
              <a:rPr lang="en-US" dirty="0" err="1"/>
              <a:t>đùi</a:t>
            </a:r>
            <a:r>
              <a:rPr lang="en-US" dirty="0"/>
              <a:t> (P) 9mm</a:t>
            </a:r>
            <a:endParaRPr lang="vi-VN" dirty="0"/>
          </a:p>
        </p:txBody>
      </p:sp>
    </p:spTree>
    <p:extLst>
      <p:ext uri="{BB962C8B-B14F-4D97-AF65-F5344CB8AC3E}">
        <p14:creationId xmlns:p14="http://schemas.microsoft.com/office/powerpoint/2010/main" val="1057332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vi-VN" dirty="0"/>
              <a:t>3. Bệnh Sử: </a:t>
            </a:r>
            <a:endParaRPr lang="en-US" dirty="0"/>
          </a:p>
        </p:txBody>
      </p:sp>
      <p:sp>
        <p:nvSpPr>
          <p:cNvPr id="4" name="Content Placeholder 3"/>
          <p:cNvSpPr>
            <a:spLocks noGrp="1"/>
          </p:cNvSpPr>
          <p:nvPr>
            <p:ph idx="1"/>
          </p:nvPr>
        </p:nvSpPr>
        <p:spPr>
          <a:xfrm>
            <a:off x="838200" y="1690688"/>
            <a:ext cx="10515600" cy="4351338"/>
          </a:xfrm>
        </p:spPr>
        <p:txBody>
          <a:bodyPr>
            <a:normAutofit fontScale="92500" lnSpcReduction="10000"/>
          </a:bodyPr>
          <a:lstStyle/>
          <a:p>
            <a:pPr algn="just">
              <a:lnSpc>
                <a:spcPct val="150000"/>
              </a:lnSpc>
              <a:spcBef>
                <a:spcPts val="0"/>
              </a:spcBef>
            </a:pPr>
            <a:r>
              <a:rPr lang="en-US" sz="2400" b="1" dirty="0"/>
              <a:t>N3 -&gt; </a:t>
            </a:r>
            <a:r>
              <a:rPr lang="en-US" sz="2400" b="1" dirty="0" err="1"/>
              <a:t>cuối</a:t>
            </a:r>
            <a:r>
              <a:rPr lang="en-US" sz="2400" b="1" dirty="0"/>
              <a:t> N4</a:t>
            </a:r>
            <a:r>
              <a:rPr lang="en-US" sz="2400" dirty="0"/>
              <a:t>: </a:t>
            </a:r>
            <a:r>
              <a:rPr lang="en-US" sz="2400" dirty="0" err="1"/>
              <a:t>điều</a:t>
            </a:r>
            <a:r>
              <a:rPr lang="en-US" sz="2400" dirty="0"/>
              <a:t> </a:t>
            </a:r>
            <a:r>
              <a:rPr lang="en-US" sz="2400" dirty="0" err="1"/>
              <a:t>trị</a:t>
            </a:r>
            <a:r>
              <a:rPr lang="en-US" sz="2400" dirty="0"/>
              <a:t> </a:t>
            </a:r>
            <a:r>
              <a:rPr lang="en-US" sz="2400" dirty="0" err="1"/>
              <a:t>tại</a:t>
            </a:r>
            <a:r>
              <a:rPr lang="en-US" sz="2400" dirty="0"/>
              <a:t> BV </a:t>
            </a:r>
            <a:r>
              <a:rPr lang="en-US" sz="2400" dirty="0" err="1"/>
              <a:t>Quốc</a:t>
            </a:r>
            <a:r>
              <a:rPr lang="en-US" sz="2400" dirty="0"/>
              <a:t> </a:t>
            </a:r>
            <a:r>
              <a:rPr lang="en-US" sz="2400" dirty="0" err="1"/>
              <a:t>tế</a:t>
            </a:r>
            <a:r>
              <a:rPr lang="en-US" sz="2400" dirty="0"/>
              <a:t> </a:t>
            </a:r>
            <a:r>
              <a:rPr lang="en-US" sz="2400" dirty="0" err="1"/>
              <a:t>Đồng</a:t>
            </a:r>
            <a:r>
              <a:rPr lang="en-US" sz="2400" dirty="0"/>
              <a:t> </a:t>
            </a:r>
            <a:r>
              <a:rPr lang="en-US" sz="2400" dirty="0" err="1"/>
              <a:t>Nai</a:t>
            </a:r>
            <a:r>
              <a:rPr lang="en-US" sz="2400" dirty="0"/>
              <a:t>, </a:t>
            </a:r>
            <a:r>
              <a:rPr lang="en-US" sz="2400" dirty="0" err="1"/>
              <a:t>còn</a:t>
            </a:r>
            <a:r>
              <a:rPr lang="en-US" sz="2400" dirty="0"/>
              <a:t> </a:t>
            </a:r>
            <a:r>
              <a:rPr lang="en-US" sz="2400" dirty="0" err="1"/>
              <a:t>sốt</a:t>
            </a:r>
            <a:r>
              <a:rPr lang="en-US" sz="2400" dirty="0"/>
              <a:t> </a:t>
            </a:r>
            <a:r>
              <a:rPr lang="en-US" sz="2400" dirty="0" err="1"/>
              <a:t>cao</a:t>
            </a:r>
            <a:r>
              <a:rPr lang="en-US" sz="2400" dirty="0"/>
              <a:t> </a:t>
            </a:r>
            <a:r>
              <a:rPr lang="en-US" sz="2400" dirty="0" err="1"/>
              <a:t>liên</a:t>
            </a:r>
            <a:r>
              <a:rPr lang="en-US" sz="2400" dirty="0"/>
              <a:t> </a:t>
            </a:r>
            <a:r>
              <a:rPr lang="en-US" sz="2400" dirty="0" err="1"/>
              <a:t>tục</a:t>
            </a:r>
            <a:r>
              <a:rPr lang="en-US" sz="2400" dirty="0"/>
              <a:t> 39-39,5</a:t>
            </a:r>
            <a:r>
              <a:rPr lang="en-US" sz="2400" baseline="30000" dirty="0"/>
              <a:t>o</a:t>
            </a:r>
            <a:r>
              <a:rPr lang="en-US" sz="2400" dirty="0"/>
              <a:t>C, </a:t>
            </a:r>
            <a:r>
              <a:rPr lang="en-US" sz="2400" dirty="0" err="1"/>
              <a:t>còn</a:t>
            </a:r>
            <a:r>
              <a:rPr lang="en-US" sz="2400" dirty="0"/>
              <a:t> </a:t>
            </a:r>
            <a:r>
              <a:rPr lang="en-US" sz="2400" dirty="0" err="1"/>
              <a:t>ói</a:t>
            </a:r>
            <a:r>
              <a:rPr lang="en-US" sz="2400" dirty="0"/>
              <a:t>, </a:t>
            </a:r>
            <a:r>
              <a:rPr lang="en-US" sz="2400" dirty="0" err="1"/>
              <a:t>tiêu</a:t>
            </a:r>
            <a:r>
              <a:rPr lang="en-US" sz="2400" dirty="0"/>
              <a:t> </a:t>
            </a:r>
            <a:r>
              <a:rPr lang="en-US" sz="2400" dirty="0" err="1"/>
              <a:t>lỏng</a:t>
            </a:r>
            <a:r>
              <a:rPr lang="en-US" sz="2400" dirty="0"/>
              <a:t> 7l/ </a:t>
            </a:r>
            <a:r>
              <a:rPr lang="en-US" sz="2400" dirty="0" err="1"/>
              <a:t>ngày</a:t>
            </a:r>
            <a:r>
              <a:rPr lang="en-US" sz="2400" dirty="0"/>
              <a:t>, </a:t>
            </a:r>
            <a:r>
              <a:rPr lang="en-US" sz="2400" dirty="0" err="1"/>
              <a:t>đau</a:t>
            </a:r>
            <a:r>
              <a:rPr lang="en-US" sz="2400" dirty="0"/>
              <a:t> </a:t>
            </a:r>
            <a:r>
              <a:rPr lang="en-US" sz="2400" dirty="0" err="1"/>
              <a:t>bụng</a:t>
            </a:r>
            <a:r>
              <a:rPr lang="en-US" sz="2400" dirty="0"/>
              <a:t> </a:t>
            </a:r>
            <a:r>
              <a:rPr lang="en-US" sz="2400" dirty="0" err="1"/>
              <a:t>quanh</a:t>
            </a:r>
            <a:r>
              <a:rPr lang="en-US" sz="2400" dirty="0"/>
              <a:t> </a:t>
            </a:r>
            <a:r>
              <a:rPr lang="en-US" sz="2400" dirty="0" err="1"/>
              <a:t>rốn</a:t>
            </a:r>
            <a:r>
              <a:rPr lang="en-US" sz="2400" dirty="0"/>
              <a:t> </a:t>
            </a:r>
            <a:r>
              <a:rPr lang="en-US" sz="2400" dirty="0" err="1"/>
              <a:t>không</a:t>
            </a:r>
            <a:r>
              <a:rPr lang="en-US" sz="2400" dirty="0"/>
              <a:t> </a:t>
            </a:r>
            <a:r>
              <a:rPr lang="en-US" sz="2400" dirty="0" err="1"/>
              <a:t>giảm</a:t>
            </a:r>
            <a:r>
              <a:rPr lang="en-US" sz="2400" dirty="0"/>
              <a:t>, ban da </a:t>
            </a:r>
            <a:r>
              <a:rPr lang="en-US" sz="2400" dirty="0" err="1"/>
              <a:t>nổi</a:t>
            </a:r>
            <a:r>
              <a:rPr lang="en-US" sz="2400" dirty="0"/>
              <a:t> </a:t>
            </a:r>
            <a:r>
              <a:rPr lang="en-US" sz="2400" dirty="0" err="1"/>
              <a:t>toàn</a:t>
            </a:r>
            <a:r>
              <a:rPr lang="en-US" sz="2400" dirty="0"/>
              <a:t> </a:t>
            </a:r>
            <a:r>
              <a:rPr lang="en-US" sz="2400" dirty="0" err="1"/>
              <a:t>thân</a:t>
            </a:r>
            <a:r>
              <a:rPr lang="en-US" sz="2400" dirty="0"/>
              <a:t>, </a:t>
            </a:r>
            <a:r>
              <a:rPr lang="en-US" sz="2400" u="sng" dirty="0" err="1">
                <a:solidFill>
                  <a:srgbClr val="FF0000"/>
                </a:solidFill>
              </a:rPr>
              <a:t>mắt</a:t>
            </a:r>
            <a:r>
              <a:rPr lang="en-US" sz="2400" u="sng" dirty="0">
                <a:solidFill>
                  <a:srgbClr val="FF0000"/>
                </a:solidFill>
              </a:rPr>
              <a:t> </a:t>
            </a:r>
            <a:r>
              <a:rPr lang="en-US" sz="2400" u="sng" dirty="0" err="1">
                <a:solidFill>
                  <a:srgbClr val="FF0000"/>
                </a:solidFill>
              </a:rPr>
              <a:t>đỏ</a:t>
            </a:r>
            <a:endParaRPr lang="en-US" sz="2400" u="sng" dirty="0">
              <a:solidFill>
                <a:srgbClr val="FF0000"/>
              </a:solidFill>
            </a:endParaRPr>
          </a:p>
          <a:p>
            <a:pPr marL="0" indent="0" algn="just">
              <a:lnSpc>
                <a:spcPct val="150000"/>
              </a:lnSpc>
              <a:spcBef>
                <a:spcPts val="0"/>
              </a:spcBef>
              <a:buNone/>
              <a:tabLst>
                <a:tab pos="457200" algn="l"/>
              </a:tabLst>
            </a:pPr>
            <a:r>
              <a:rPr lang="en-US" sz="2400" dirty="0"/>
              <a:t>	KQXN: WBC : 10,6 k/mm3, CRP 85mg/L. Kali máu:2,5meq/l</a:t>
            </a:r>
          </a:p>
          <a:p>
            <a:pPr marL="0" indent="0" algn="just">
              <a:lnSpc>
                <a:spcPct val="150000"/>
              </a:lnSpc>
              <a:spcBef>
                <a:spcPts val="0"/>
              </a:spcBef>
              <a:buNone/>
              <a:tabLst>
                <a:tab pos="457200" algn="l"/>
              </a:tabLst>
            </a:pPr>
            <a:r>
              <a:rPr lang="en-US" sz="2400" dirty="0"/>
              <a:t>	</a:t>
            </a:r>
            <a:r>
              <a:rPr lang="en-US" sz="2400" dirty="0" err="1"/>
              <a:t>Chẩn</a:t>
            </a:r>
            <a:r>
              <a:rPr lang="en-US" sz="2400" dirty="0"/>
              <a:t> </a:t>
            </a:r>
            <a:r>
              <a:rPr lang="en-US" sz="2400" dirty="0" err="1"/>
              <a:t>đoán</a:t>
            </a:r>
            <a:r>
              <a:rPr lang="en-US" sz="2400" dirty="0"/>
              <a:t>: </a:t>
            </a:r>
            <a:r>
              <a:rPr lang="en-US" sz="2400" dirty="0" err="1"/>
              <a:t>Nhiễm</a:t>
            </a:r>
            <a:r>
              <a:rPr lang="en-US" sz="2400" dirty="0"/>
              <a:t> </a:t>
            </a:r>
            <a:r>
              <a:rPr lang="en-US" sz="2400" dirty="0" err="1"/>
              <a:t>trùng</a:t>
            </a:r>
            <a:r>
              <a:rPr lang="en-US" sz="2400" dirty="0"/>
              <a:t> </a:t>
            </a:r>
            <a:r>
              <a:rPr lang="en-US" sz="2400" dirty="0" err="1"/>
              <a:t>đường</a:t>
            </a:r>
            <a:r>
              <a:rPr lang="en-US" sz="2400" dirty="0"/>
              <a:t> </a:t>
            </a:r>
            <a:r>
              <a:rPr lang="en-US" sz="2400" dirty="0" err="1"/>
              <a:t>ruột</a:t>
            </a:r>
            <a:r>
              <a:rPr lang="en-US" sz="2400" dirty="0"/>
              <a:t>/ </a:t>
            </a:r>
            <a:r>
              <a:rPr lang="en-US" sz="2400" dirty="0" err="1"/>
              <a:t>Hạ</a:t>
            </a:r>
            <a:r>
              <a:rPr lang="en-US" sz="2400" dirty="0"/>
              <a:t> Kali </a:t>
            </a:r>
            <a:r>
              <a:rPr lang="en-US" sz="2400" dirty="0" err="1"/>
              <a:t>máu</a:t>
            </a:r>
            <a:r>
              <a:rPr lang="en-US" sz="2400" dirty="0"/>
              <a:t>, </a:t>
            </a:r>
            <a:r>
              <a:rPr lang="en-US" sz="2400" dirty="0" err="1"/>
              <a:t>theo</a:t>
            </a:r>
            <a:r>
              <a:rPr lang="en-US" sz="2400" dirty="0"/>
              <a:t> </a:t>
            </a:r>
            <a:r>
              <a:rPr lang="en-US" sz="2400" dirty="0" err="1"/>
              <a:t>dõi</a:t>
            </a:r>
            <a:r>
              <a:rPr lang="en-US" sz="2400" dirty="0"/>
              <a:t> </a:t>
            </a:r>
            <a:r>
              <a:rPr lang="en-US" sz="2400" dirty="0" err="1"/>
              <a:t>Viêm</a:t>
            </a:r>
            <a:r>
              <a:rPr lang="en-US" sz="2400" dirty="0"/>
              <a:t> </a:t>
            </a:r>
            <a:r>
              <a:rPr lang="en-US" sz="2400" dirty="0" err="1"/>
              <a:t>ruột</a:t>
            </a:r>
            <a:r>
              <a:rPr lang="en-US" sz="2400" dirty="0"/>
              <a:t> </a:t>
            </a:r>
            <a:r>
              <a:rPr lang="en-US" sz="2400" dirty="0" err="1"/>
              <a:t>thừa</a:t>
            </a:r>
            <a:r>
              <a:rPr lang="en-US" sz="2400" dirty="0"/>
              <a:t>/ Theo </a:t>
            </a:r>
            <a:r>
              <a:rPr lang="en-US" sz="2400" dirty="0" err="1"/>
              <a:t>dõi</a:t>
            </a:r>
            <a:r>
              <a:rPr lang="en-US" sz="2400" dirty="0"/>
              <a:t> </a:t>
            </a:r>
            <a:r>
              <a:rPr lang="en-US" sz="2400" dirty="0" err="1"/>
              <a:t>nhiễm</a:t>
            </a:r>
            <a:r>
              <a:rPr lang="en-US" sz="2400" dirty="0"/>
              <a:t> </a:t>
            </a:r>
            <a:r>
              <a:rPr lang="en-US" sz="2400" dirty="0" err="1"/>
              <a:t>trùng</a:t>
            </a:r>
            <a:r>
              <a:rPr lang="en-US" sz="2400" dirty="0"/>
              <a:t> </a:t>
            </a:r>
            <a:r>
              <a:rPr lang="en-US" sz="2400" dirty="0" err="1"/>
              <a:t>huyết</a:t>
            </a:r>
            <a:endParaRPr lang="en-US" sz="2400" dirty="0"/>
          </a:p>
          <a:p>
            <a:pPr marL="0" indent="0" algn="just">
              <a:lnSpc>
                <a:spcPct val="150000"/>
              </a:lnSpc>
              <a:spcBef>
                <a:spcPts val="0"/>
              </a:spcBef>
              <a:buNone/>
              <a:tabLst>
                <a:tab pos="457200" algn="l"/>
              </a:tabLst>
            </a:pPr>
            <a:r>
              <a:rPr lang="en-US" sz="2400" dirty="0"/>
              <a:t>	</a:t>
            </a:r>
            <a:r>
              <a:rPr lang="en-US" sz="2400" dirty="0" err="1"/>
              <a:t>Điều</a:t>
            </a:r>
            <a:r>
              <a:rPr lang="en-US" sz="2400" dirty="0"/>
              <a:t> </a:t>
            </a:r>
            <a:r>
              <a:rPr lang="en-US" sz="2400" dirty="0" err="1"/>
              <a:t>trị</a:t>
            </a:r>
            <a:r>
              <a:rPr lang="en-US" sz="2400" dirty="0"/>
              <a:t>: 	</a:t>
            </a:r>
            <a:r>
              <a:rPr lang="en-US" sz="2400" dirty="0" err="1"/>
              <a:t>kháng</a:t>
            </a:r>
            <a:r>
              <a:rPr lang="en-US" sz="2400" dirty="0"/>
              <a:t> </a:t>
            </a:r>
            <a:r>
              <a:rPr lang="en-US" sz="2400" dirty="0" err="1"/>
              <a:t>sinh</a:t>
            </a:r>
            <a:r>
              <a:rPr lang="en-US" sz="2400" dirty="0"/>
              <a:t> Ceftriaxone, Ciprofloxacin N2, </a:t>
            </a:r>
          </a:p>
          <a:p>
            <a:pPr marL="0" indent="0" algn="just">
              <a:lnSpc>
                <a:spcPct val="150000"/>
              </a:lnSpc>
              <a:spcBef>
                <a:spcPts val="0"/>
              </a:spcBef>
              <a:buNone/>
              <a:tabLst>
                <a:tab pos="457200" algn="l"/>
                <a:tab pos="1600200" algn="l"/>
              </a:tabLst>
            </a:pPr>
            <a:r>
              <a:rPr lang="en-US" sz="2400" dirty="0"/>
              <a:t>			</a:t>
            </a:r>
            <a:r>
              <a:rPr lang="en-US" sz="2400" dirty="0" err="1"/>
              <a:t>truyền</a:t>
            </a:r>
            <a:r>
              <a:rPr lang="en-US" sz="2400" dirty="0"/>
              <a:t> </a:t>
            </a:r>
            <a:r>
              <a:rPr lang="en-US" sz="2400" dirty="0" err="1"/>
              <a:t>dịch</a:t>
            </a:r>
            <a:r>
              <a:rPr lang="en-US" sz="2400" dirty="0"/>
              <a:t> Lactate Ringer </a:t>
            </a:r>
          </a:p>
          <a:p>
            <a:pPr marL="0" indent="0" algn="just">
              <a:lnSpc>
                <a:spcPct val="150000"/>
              </a:lnSpc>
              <a:spcBef>
                <a:spcPts val="0"/>
              </a:spcBef>
              <a:buNone/>
              <a:tabLst>
                <a:tab pos="457200" algn="l"/>
              </a:tabLst>
            </a:pPr>
            <a:r>
              <a:rPr lang="en-US" sz="2400" dirty="0"/>
              <a:t>	-&gt; </a:t>
            </a:r>
            <a:r>
              <a:rPr lang="en-US" sz="2400" b="1" dirty="0" err="1"/>
              <a:t>chuyển</a:t>
            </a:r>
            <a:r>
              <a:rPr lang="en-US" sz="2400" b="1" dirty="0"/>
              <a:t> BV Nhi </a:t>
            </a:r>
            <a:r>
              <a:rPr lang="en-US" sz="2400" b="1" dirty="0" err="1"/>
              <a:t>đồng</a:t>
            </a:r>
            <a:r>
              <a:rPr lang="en-US" sz="2400" b="1" dirty="0"/>
              <a:t> 2</a:t>
            </a:r>
          </a:p>
          <a:p>
            <a:pPr marL="0" indent="0" algn="just">
              <a:lnSpc>
                <a:spcPct val="150000"/>
              </a:lnSpc>
              <a:spcBef>
                <a:spcPts val="0"/>
              </a:spcBef>
              <a:buNone/>
            </a:pPr>
            <a:endParaRPr lang="en-US" sz="2400" dirty="0"/>
          </a:p>
        </p:txBody>
      </p:sp>
    </p:spTree>
    <p:extLst>
      <p:ext uri="{BB962C8B-B14F-4D97-AF65-F5344CB8AC3E}">
        <p14:creationId xmlns:p14="http://schemas.microsoft.com/office/powerpoint/2010/main" val="172871510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7C8BD-6FA4-37EB-83AC-784667178188}"/>
              </a:ext>
            </a:extLst>
          </p:cNvPr>
          <p:cNvSpPr>
            <a:spLocks noGrp="1"/>
          </p:cNvSpPr>
          <p:nvPr>
            <p:ph type="title"/>
          </p:nvPr>
        </p:nvSpPr>
        <p:spPr/>
        <p:txBody>
          <a:bodyPr/>
          <a:lstStyle/>
          <a:p>
            <a:r>
              <a:rPr lang="vi-VN" dirty="0"/>
              <a:t>Kết luận</a:t>
            </a:r>
          </a:p>
        </p:txBody>
      </p:sp>
      <p:sp>
        <p:nvSpPr>
          <p:cNvPr id="3" name="Content Placeholder 2">
            <a:extLst>
              <a:ext uri="{FF2B5EF4-FFF2-40B4-BE49-F238E27FC236}">
                <a16:creationId xmlns:a16="http://schemas.microsoft.com/office/drawing/2014/main" id="{D65BDB02-5C64-914C-7503-B310FB2948EB}"/>
              </a:ext>
            </a:extLst>
          </p:cNvPr>
          <p:cNvSpPr>
            <a:spLocks noGrp="1"/>
          </p:cNvSpPr>
          <p:nvPr>
            <p:ph idx="1"/>
          </p:nvPr>
        </p:nvSpPr>
        <p:spPr/>
        <p:txBody>
          <a:bodyPr/>
          <a:lstStyle/>
          <a:p>
            <a:pPr>
              <a:lnSpc>
                <a:spcPct val="150000"/>
              </a:lnSpc>
              <a:spcBef>
                <a:spcPts val="0"/>
              </a:spcBef>
            </a:pPr>
            <a:r>
              <a:rPr lang="vi-VN" dirty="0"/>
              <a:t>Chẩn đoán</a:t>
            </a:r>
            <a:r>
              <a:rPr lang="en-US" dirty="0"/>
              <a:t> MIS-C</a:t>
            </a:r>
            <a:r>
              <a:rPr lang="vi-VN" dirty="0"/>
              <a:t> dựa vào tập hợp các dấu hiệu lâm sàng/xét nghiệm, cần loại trừ các căn nguyên nhiễm trùng khác</a:t>
            </a:r>
          </a:p>
          <a:p>
            <a:pPr>
              <a:lnSpc>
                <a:spcPct val="150000"/>
              </a:lnSpc>
              <a:spcBef>
                <a:spcPts val="0"/>
              </a:spcBef>
            </a:pPr>
            <a:r>
              <a:rPr lang="vi-VN" dirty="0"/>
              <a:t>Điều trị theo thể bệnh</a:t>
            </a:r>
          </a:p>
          <a:p>
            <a:pPr>
              <a:lnSpc>
                <a:spcPct val="150000"/>
              </a:lnSpc>
              <a:spcBef>
                <a:spcPts val="0"/>
              </a:spcBef>
            </a:pPr>
            <a:r>
              <a:rPr lang="vi-VN" dirty="0"/>
              <a:t>Phối hợp các chuyên khoa trong đánh giá, điều trị và theo dõi bệnh nhân sau xuất viện</a:t>
            </a:r>
          </a:p>
        </p:txBody>
      </p:sp>
    </p:spTree>
    <p:extLst>
      <p:ext uri="{BB962C8B-B14F-4D97-AF65-F5344CB8AC3E}">
        <p14:creationId xmlns:p14="http://schemas.microsoft.com/office/powerpoint/2010/main" val="372485149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B5A0C-BE11-679C-D14A-0AF433265480}"/>
              </a:ext>
            </a:extLst>
          </p:cNvPr>
          <p:cNvSpPr>
            <a:spLocks noGrp="1"/>
          </p:cNvSpPr>
          <p:nvPr>
            <p:ph type="title"/>
          </p:nvPr>
        </p:nvSpPr>
        <p:spPr/>
        <p:txBody>
          <a:bodyPr/>
          <a:lstStyle/>
          <a:p>
            <a:r>
              <a:rPr lang="en-US" dirty="0" err="1"/>
              <a:t>Bổ</a:t>
            </a:r>
            <a:r>
              <a:rPr lang="en-US" dirty="0"/>
              <a:t> sung</a:t>
            </a:r>
            <a:br>
              <a:rPr lang="en-US" dirty="0"/>
            </a:br>
            <a:endParaRPr lang="en-US" dirty="0"/>
          </a:p>
        </p:txBody>
      </p:sp>
      <p:sp>
        <p:nvSpPr>
          <p:cNvPr id="3" name="Content Placeholder 2">
            <a:extLst>
              <a:ext uri="{FF2B5EF4-FFF2-40B4-BE49-F238E27FC236}">
                <a16:creationId xmlns:a16="http://schemas.microsoft.com/office/drawing/2014/main" id="{C7EA7ED9-24F4-EAF3-F6CB-896F858C152D}"/>
              </a:ext>
            </a:extLst>
          </p:cNvPr>
          <p:cNvSpPr>
            <a:spLocks noGrp="1"/>
          </p:cNvSpPr>
          <p:nvPr>
            <p:ph idx="1"/>
          </p:nvPr>
        </p:nvSpPr>
        <p:spPr/>
        <p:txBody>
          <a:bodyPr/>
          <a:lstStyle/>
          <a:p>
            <a:r>
              <a:rPr lang="en-US" dirty="0" err="1"/>
              <a:t>Tiếp</a:t>
            </a:r>
            <a:r>
              <a:rPr lang="en-US" dirty="0"/>
              <a:t> </a:t>
            </a:r>
            <a:r>
              <a:rPr lang="en-US" dirty="0" err="1"/>
              <a:t>cận</a:t>
            </a:r>
            <a:r>
              <a:rPr lang="en-US" dirty="0"/>
              <a:t> </a:t>
            </a:r>
            <a:r>
              <a:rPr lang="en-US" dirty="0" err="1"/>
              <a:t>sốt</a:t>
            </a:r>
            <a:r>
              <a:rPr lang="en-US" dirty="0"/>
              <a:t> + </a:t>
            </a:r>
            <a:r>
              <a:rPr lang="en-US" dirty="0" err="1"/>
              <a:t>phát</a:t>
            </a:r>
            <a:r>
              <a:rPr lang="en-US" dirty="0"/>
              <a:t> ban, </a:t>
            </a:r>
            <a:r>
              <a:rPr lang="en-US" dirty="0" err="1"/>
              <a:t>ngày</a:t>
            </a:r>
            <a:r>
              <a:rPr lang="en-US" dirty="0"/>
              <a:t> </a:t>
            </a:r>
            <a:r>
              <a:rPr lang="en-US" dirty="0" err="1"/>
              <a:t>sốt</a:t>
            </a:r>
            <a:r>
              <a:rPr lang="en-US" dirty="0"/>
              <a:t> -&gt; </a:t>
            </a:r>
            <a:r>
              <a:rPr lang="en-US" dirty="0" err="1"/>
              <a:t>nguyên</a:t>
            </a:r>
            <a:r>
              <a:rPr lang="en-US" dirty="0"/>
              <a:t> </a:t>
            </a:r>
            <a:r>
              <a:rPr lang="en-US" dirty="0" err="1"/>
              <a:t>nhân</a:t>
            </a:r>
            <a:r>
              <a:rPr lang="en-US" dirty="0"/>
              <a:t> </a:t>
            </a:r>
            <a:r>
              <a:rPr lang="en-US" dirty="0" err="1"/>
              <a:t>siêu</a:t>
            </a:r>
            <a:r>
              <a:rPr lang="en-US" dirty="0"/>
              <a:t> vi </a:t>
            </a:r>
            <a:r>
              <a:rPr lang="en-US" dirty="0" err="1"/>
              <a:t>ít</a:t>
            </a:r>
            <a:r>
              <a:rPr lang="en-US" dirty="0"/>
              <a:t> </a:t>
            </a:r>
            <a:r>
              <a:rPr lang="en-US" dirty="0" err="1"/>
              <a:t>nghĩ</a:t>
            </a:r>
            <a:endParaRPr lang="en-US" dirty="0"/>
          </a:p>
          <a:p>
            <a:r>
              <a:rPr lang="en-US" dirty="0" err="1"/>
              <a:t>Tổn</a:t>
            </a:r>
            <a:r>
              <a:rPr lang="en-US" dirty="0"/>
              <a:t> </a:t>
            </a:r>
            <a:r>
              <a:rPr lang="en-US" dirty="0" err="1"/>
              <a:t>thương</a:t>
            </a:r>
            <a:r>
              <a:rPr lang="en-US" dirty="0"/>
              <a:t> </a:t>
            </a:r>
            <a:r>
              <a:rPr lang="en-US" dirty="0" err="1"/>
              <a:t>tim</a:t>
            </a:r>
            <a:r>
              <a:rPr lang="en-US" dirty="0"/>
              <a:t> </a:t>
            </a:r>
            <a:r>
              <a:rPr lang="en-US" dirty="0" err="1"/>
              <a:t>misc</a:t>
            </a:r>
            <a:r>
              <a:rPr lang="en-US" dirty="0"/>
              <a:t>/Kawasaki</a:t>
            </a:r>
          </a:p>
          <a:p>
            <a:r>
              <a:rPr lang="en-US" dirty="0"/>
              <a:t>Theo </a:t>
            </a:r>
            <a:r>
              <a:rPr lang="en-US" dirty="0" err="1"/>
              <a:t>dõi</a:t>
            </a:r>
            <a:r>
              <a:rPr lang="en-US" dirty="0"/>
              <a:t> </a:t>
            </a:r>
            <a:r>
              <a:rPr lang="en-US" dirty="0" err="1"/>
              <a:t>không</a:t>
            </a:r>
            <a:r>
              <a:rPr lang="en-US" dirty="0"/>
              <a:t> </a:t>
            </a:r>
            <a:r>
              <a:rPr lang="en-US" dirty="0" err="1"/>
              <a:t>đáp</a:t>
            </a:r>
            <a:r>
              <a:rPr lang="en-US" dirty="0"/>
              <a:t> </a:t>
            </a:r>
            <a:r>
              <a:rPr lang="en-US" dirty="0" err="1"/>
              <a:t>ứng</a:t>
            </a:r>
            <a:r>
              <a:rPr lang="en-US" dirty="0"/>
              <a:t> </a:t>
            </a:r>
            <a:r>
              <a:rPr lang="en-US" dirty="0" err="1"/>
              <a:t>ntn</a:t>
            </a:r>
            <a:r>
              <a:rPr lang="en-US" dirty="0"/>
              <a:t> ( </a:t>
            </a:r>
            <a:r>
              <a:rPr lang="en-US" dirty="0" err="1"/>
              <a:t>vẽ</a:t>
            </a:r>
            <a:r>
              <a:rPr lang="en-US" dirty="0"/>
              <a:t> </a:t>
            </a:r>
            <a:r>
              <a:rPr lang="en-US" dirty="0" err="1"/>
              <a:t>sơ</a:t>
            </a:r>
            <a:r>
              <a:rPr lang="en-US" dirty="0"/>
              <a:t> </a:t>
            </a:r>
            <a:r>
              <a:rPr lang="en-US" dirty="0" err="1"/>
              <a:t>đồ</a:t>
            </a:r>
            <a:r>
              <a:rPr lang="en-US" dirty="0"/>
              <a:t>)</a:t>
            </a:r>
          </a:p>
          <a:p>
            <a:r>
              <a:rPr lang="en-US" dirty="0" err="1"/>
              <a:t>Thời</a:t>
            </a:r>
            <a:r>
              <a:rPr lang="en-US" dirty="0"/>
              <a:t> </a:t>
            </a:r>
            <a:r>
              <a:rPr lang="en-US" dirty="0" err="1"/>
              <a:t>điểm</a:t>
            </a:r>
            <a:r>
              <a:rPr lang="en-US" dirty="0"/>
              <a:t> </a:t>
            </a:r>
            <a:r>
              <a:rPr lang="en-US" dirty="0" err="1"/>
              <a:t>đánh</a:t>
            </a:r>
            <a:r>
              <a:rPr lang="en-US" dirty="0"/>
              <a:t> </a:t>
            </a:r>
            <a:r>
              <a:rPr lang="en-US" dirty="0" err="1"/>
              <a:t>giá</a:t>
            </a:r>
            <a:r>
              <a:rPr lang="en-US" dirty="0"/>
              <a:t> </a:t>
            </a:r>
            <a:r>
              <a:rPr lang="en-US" dirty="0" err="1"/>
              <a:t>tổn</a:t>
            </a:r>
            <a:r>
              <a:rPr lang="en-US" dirty="0"/>
              <a:t> </a:t>
            </a:r>
            <a:r>
              <a:rPr lang="en-US" dirty="0" err="1"/>
              <a:t>thương</a:t>
            </a:r>
            <a:r>
              <a:rPr lang="en-US" dirty="0"/>
              <a:t> </a:t>
            </a:r>
            <a:r>
              <a:rPr lang="en-US" dirty="0" err="1"/>
              <a:t>tim</a:t>
            </a:r>
            <a:r>
              <a:rPr lang="en-US" dirty="0"/>
              <a:t> </a:t>
            </a:r>
            <a:r>
              <a:rPr lang="en-US" dirty="0" err="1"/>
              <a:t>hồi</a:t>
            </a:r>
            <a:r>
              <a:rPr lang="en-US" dirty="0"/>
              <a:t> </a:t>
            </a:r>
            <a:r>
              <a:rPr lang="en-US" dirty="0" err="1"/>
              <a:t>phục</a:t>
            </a:r>
            <a:r>
              <a:rPr lang="en-US" dirty="0"/>
              <a:t> follow up</a:t>
            </a:r>
          </a:p>
          <a:p>
            <a:endParaRPr lang="en-US" dirty="0"/>
          </a:p>
        </p:txBody>
      </p:sp>
    </p:spTree>
    <p:extLst>
      <p:ext uri="{BB962C8B-B14F-4D97-AF65-F5344CB8AC3E}">
        <p14:creationId xmlns:p14="http://schemas.microsoft.com/office/powerpoint/2010/main" val="396913724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Hình nền cảm ơn, Thank you cho PowerPoint đẹp, chuyên nghiệp">
            <a:extLst>
              <a:ext uri="{FF2B5EF4-FFF2-40B4-BE49-F238E27FC236}">
                <a16:creationId xmlns:a16="http://schemas.microsoft.com/office/drawing/2014/main" id="{9A6F0053-F181-7AA6-5A5F-333878B89FD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011" b="9003"/>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3178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8008" y="420761"/>
            <a:ext cx="10095984" cy="1071154"/>
          </a:xfrm>
        </p:spPr>
        <p:txBody>
          <a:bodyPr/>
          <a:lstStyle/>
          <a:p>
            <a:r>
              <a:rPr lang="vi-VN" dirty="0"/>
              <a:t>4. Tiền Căn:</a:t>
            </a:r>
            <a:endParaRPr lang="en-US" dirty="0"/>
          </a:p>
        </p:txBody>
      </p:sp>
      <p:sp>
        <p:nvSpPr>
          <p:cNvPr id="3" name="Content Placeholder 2"/>
          <p:cNvSpPr>
            <a:spLocks noGrp="1"/>
          </p:cNvSpPr>
          <p:nvPr>
            <p:ph idx="1"/>
          </p:nvPr>
        </p:nvSpPr>
        <p:spPr>
          <a:xfrm>
            <a:off x="890451" y="1491915"/>
            <a:ext cx="10515600" cy="4945324"/>
          </a:xfrm>
        </p:spPr>
        <p:txBody>
          <a:bodyPr>
            <a:noAutofit/>
          </a:bodyPr>
          <a:lstStyle/>
          <a:p>
            <a:pPr marL="0" indent="0" algn="just">
              <a:lnSpc>
                <a:spcPct val="150000"/>
              </a:lnSpc>
              <a:buNone/>
            </a:pPr>
            <a:r>
              <a:rPr lang="vi-VN" sz="2200" b="1" dirty="0"/>
              <a:t>1. Bản Thân:</a:t>
            </a:r>
          </a:p>
          <a:p>
            <a:pPr marL="349250" lvl="1" algn="just">
              <a:lnSpc>
                <a:spcPct val="150000"/>
              </a:lnSpc>
            </a:pPr>
            <a:r>
              <a:rPr lang="vi-VN" sz="2200" dirty="0"/>
              <a:t>Con </a:t>
            </a:r>
            <a:r>
              <a:rPr lang="en-US" sz="2200" dirty="0"/>
              <a:t>2</a:t>
            </a:r>
            <a:r>
              <a:rPr lang="vi-VN" sz="2200" dirty="0"/>
              <a:t>/2, PARA 2002</a:t>
            </a:r>
          </a:p>
          <a:p>
            <a:pPr marL="349250" lvl="1" algn="just">
              <a:lnSpc>
                <a:spcPct val="150000"/>
              </a:lnSpc>
            </a:pPr>
            <a:r>
              <a:rPr lang="en-US" sz="2200" dirty="0"/>
              <a:t>8</a:t>
            </a:r>
            <a:r>
              <a:rPr lang="vi-VN" sz="2200" dirty="0"/>
              <a:t> tuổi, học lực khá, phát triển tâm vận phù hợp lứa tuổi</a:t>
            </a:r>
          </a:p>
          <a:p>
            <a:pPr marL="349250" lvl="1" algn="just">
              <a:lnSpc>
                <a:spcPct val="150000"/>
              </a:lnSpc>
            </a:pPr>
            <a:r>
              <a:rPr lang="vi-VN" sz="2200" dirty="0"/>
              <a:t>Tiêm ngừa đủ theo</a:t>
            </a:r>
            <a:r>
              <a:rPr lang="en-US" sz="2200" dirty="0"/>
              <a:t> </a:t>
            </a:r>
            <a:r>
              <a:rPr lang="en-US" sz="2200" dirty="0" err="1"/>
              <a:t>tiêm</a:t>
            </a:r>
            <a:r>
              <a:rPr lang="en-US" sz="2200" dirty="0"/>
              <a:t> </a:t>
            </a:r>
            <a:r>
              <a:rPr lang="en-US" sz="2200" dirty="0" err="1"/>
              <a:t>chủng</a:t>
            </a:r>
            <a:r>
              <a:rPr lang="en-US" sz="2200" dirty="0"/>
              <a:t> </a:t>
            </a:r>
            <a:r>
              <a:rPr lang="en-US" sz="2200" dirty="0" err="1"/>
              <a:t>mở</a:t>
            </a:r>
            <a:r>
              <a:rPr lang="en-US" sz="2200" dirty="0"/>
              <a:t> </a:t>
            </a:r>
            <a:r>
              <a:rPr lang="en-US" sz="2200" dirty="0" err="1"/>
              <a:t>rộng</a:t>
            </a:r>
            <a:r>
              <a:rPr lang="en-US" sz="2200" dirty="0"/>
              <a:t>, </a:t>
            </a:r>
            <a:r>
              <a:rPr lang="en-US" sz="2200" dirty="0" err="1"/>
              <a:t>không</a:t>
            </a:r>
            <a:r>
              <a:rPr lang="en-US" sz="2200" dirty="0"/>
              <a:t> </a:t>
            </a:r>
            <a:r>
              <a:rPr lang="en-US" sz="2200" dirty="0" err="1"/>
              <a:t>tiền</a:t>
            </a:r>
            <a:r>
              <a:rPr lang="en-US" sz="2200" dirty="0"/>
              <a:t> </a:t>
            </a:r>
            <a:r>
              <a:rPr lang="en-US" sz="2200" dirty="0" err="1"/>
              <a:t>căn</a:t>
            </a:r>
            <a:r>
              <a:rPr lang="en-US" sz="2200" dirty="0"/>
              <a:t> </a:t>
            </a:r>
            <a:r>
              <a:rPr lang="en-US" sz="2200" dirty="0" err="1"/>
              <a:t>chích</a:t>
            </a:r>
            <a:r>
              <a:rPr lang="en-US" sz="2200" dirty="0"/>
              <a:t> </a:t>
            </a:r>
            <a:r>
              <a:rPr lang="en-US" sz="2200" dirty="0" err="1"/>
              <a:t>ngừa</a:t>
            </a:r>
            <a:r>
              <a:rPr lang="en-US" sz="2200" dirty="0"/>
              <a:t> </a:t>
            </a:r>
            <a:r>
              <a:rPr lang="en-US" sz="2200" dirty="0" err="1"/>
              <a:t>não</a:t>
            </a:r>
            <a:r>
              <a:rPr lang="en-US" sz="2200" dirty="0"/>
              <a:t> </a:t>
            </a:r>
            <a:r>
              <a:rPr lang="en-US" sz="2200" dirty="0" err="1"/>
              <a:t>mô</a:t>
            </a:r>
            <a:r>
              <a:rPr lang="en-US" sz="2200" dirty="0"/>
              <a:t> </a:t>
            </a:r>
            <a:r>
              <a:rPr lang="en-US" sz="2200" dirty="0" err="1"/>
              <a:t>cầu</a:t>
            </a:r>
            <a:r>
              <a:rPr lang="en-US" sz="2200" dirty="0"/>
              <a:t>, </a:t>
            </a:r>
            <a:r>
              <a:rPr lang="en-US" sz="2200" dirty="0" err="1"/>
              <a:t>phế</a:t>
            </a:r>
            <a:r>
              <a:rPr lang="en-US" sz="2200" dirty="0"/>
              <a:t> </a:t>
            </a:r>
            <a:r>
              <a:rPr lang="en-US" sz="2200" dirty="0" err="1"/>
              <a:t>cầu</a:t>
            </a:r>
            <a:endParaRPr lang="vi-VN" sz="2200" dirty="0"/>
          </a:p>
          <a:p>
            <a:pPr marL="349250" lvl="1" algn="just">
              <a:lnSpc>
                <a:spcPct val="150000"/>
              </a:lnSpc>
            </a:pPr>
            <a:r>
              <a:rPr lang="en-US" sz="2200" dirty="0"/>
              <a:t>F0 Covid 19 </a:t>
            </a:r>
            <a:r>
              <a:rPr lang="en-US" sz="2200" dirty="0" err="1"/>
              <a:t>tháng</a:t>
            </a:r>
            <a:r>
              <a:rPr lang="en-US" sz="2200" dirty="0"/>
              <a:t> 1/2022 (</a:t>
            </a:r>
            <a:r>
              <a:rPr lang="en-US" sz="2200" dirty="0" err="1"/>
              <a:t>cách</a:t>
            </a:r>
            <a:r>
              <a:rPr lang="en-US" sz="2200" dirty="0"/>
              <a:t> 6 </a:t>
            </a:r>
            <a:r>
              <a:rPr lang="en-US" sz="2200" dirty="0" err="1"/>
              <a:t>tháng</a:t>
            </a:r>
            <a:r>
              <a:rPr lang="en-US" sz="2200" dirty="0"/>
              <a:t>, test </a:t>
            </a:r>
            <a:r>
              <a:rPr lang="en-US" sz="2200" dirty="0" err="1"/>
              <a:t>nhanh</a:t>
            </a:r>
            <a:r>
              <a:rPr lang="en-US" sz="2200" dirty="0"/>
              <a:t> </a:t>
            </a:r>
            <a:r>
              <a:rPr lang="en-US" sz="2200" dirty="0" err="1"/>
              <a:t>tại</a:t>
            </a:r>
            <a:r>
              <a:rPr lang="en-US" sz="2200" dirty="0"/>
              <a:t> </a:t>
            </a:r>
            <a:r>
              <a:rPr lang="en-US" sz="2200" dirty="0" err="1"/>
              <a:t>nhà</a:t>
            </a:r>
            <a:r>
              <a:rPr lang="en-US" sz="2200" dirty="0"/>
              <a:t> </a:t>
            </a:r>
            <a:r>
              <a:rPr lang="en-US" sz="2200" dirty="0" err="1"/>
              <a:t>dương</a:t>
            </a:r>
            <a:r>
              <a:rPr lang="en-US" sz="2200" dirty="0"/>
              <a:t> </a:t>
            </a:r>
            <a:r>
              <a:rPr lang="en-US" sz="2200" dirty="0" err="1"/>
              <a:t>tính</a:t>
            </a:r>
            <a:r>
              <a:rPr lang="en-US" sz="2200" dirty="0"/>
              <a:t> ), </a:t>
            </a:r>
          </a:p>
          <a:p>
            <a:pPr marL="349250" lvl="1" algn="just">
              <a:lnSpc>
                <a:spcPct val="150000"/>
              </a:lnSpc>
            </a:pPr>
            <a:r>
              <a:rPr lang="en-US" sz="2200" dirty="0"/>
              <a:t>F1 Covid 19 </a:t>
            </a:r>
            <a:r>
              <a:rPr lang="en-US" sz="2200" dirty="0" err="1"/>
              <a:t>tháng</a:t>
            </a:r>
            <a:r>
              <a:rPr lang="en-US" sz="2200" dirty="0"/>
              <a:t> 3/2022 (</a:t>
            </a:r>
            <a:r>
              <a:rPr lang="en-US" sz="2200" dirty="0" err="1"/>
              <a:t>cách</a:t>
            </a:r>
            <a:r>
              <a:rPr lang="en-US" sz="2200" dirty="0"/>
              <a:t> 3,5 </a:t>
            </a:r>
            <a:r>
              <a:rPr lang="en-US" sz="2200" dirty="0" err="1"/>
              <a:t>tháng</a:t>
            </a:r>
            <a:r>
              <a:rPr lang="en-US" sz="2200" dirty="0"/>
              <a:t>), </a:t>
            </a:r>
            <a:r>
              <a:rPr lang="en-US" sz="2200" dirty="0" err="1"/>
              <a:t>bạn</a:t>
            </a:r>
            <a:r>
              <a:rPr lang="en-US" sz="2200" dirty="0"/>
              <a:t> </a:t>
            </a:r>
            <a:r>
              <a:rPr lang="en-US" sz="2200" dirty="0" err="1"/>
              <a:t>cùng</a:t>
            </a:r>
            <a:r>
              <a:rPr lang="en-US" sz="2200" dirty="0"/>
              <a:t> </a:t>
            </a:r>
            <a:r>
              <a:rPr lang="en-US" sz="2200" dirty="0" err="1"/>
              <a:t>lớp</a:t>
            </a:r>
            <a:r>
              <a:rPr lang="en-US" sz="2200" dirty="0"/>
              <a:t> F0 (+) </a:t>
            </a:r>
            <a:r>
              <a:rPr lang="en-US" sz="2200" dirty="0" err="1"/>
              <a:t>trong</a:t>
            </a:r>
            <a:r>
              <a:rPr lang="en-US" sz="2200" dirty="0"/>
              <a:t> 6 </a:t>
            </a:r>
            <a:r>
              <a:rPr lang="en-US" sz="2200" dirty="0" err="1"/>
              <a:t>tuần</a:t>
            </a:r>
            <a:r>
              <a:rPr lang="en-US" sz="2200" dirty="0"/>
              <a:t> nay, </a:t>
            </a:r>
            <a:r>
              <a:rPr lang="en-US" sz="2200" dirty="0" err="1"/>
              <a:t>sau</a:t>
            </a:r>
            <a:r>
              <a:rPr lang="en-US" sz="2200" dirty="0"/>
              <a:t> </a:t>
            </a:r>
            <a:r>
              <a:rPr lang="en-US" sz="2200" dirty="0" err="1"/>
              <a:t>tiếp</a:t>
            </a:r>
            <a:r>
              <a:rPr lang="en-US" sz="2200" dirty="0"/>
              <a:t> </a:t>
            </a:r>
            <a:r>
              <a:rPr lang="en-US" sz="2200" dirty="0" err="1"/>
              <a:t>xúc</a:t>
            </a:r>
            <a:r>
              <a:rPr lang="en-US" sz="2200" dirty="0"/>
              <a:t> </a:t>
            </a:r>
            <a:r>
              <a:rPr lang="en-US" sz="2200" dirty="0" err="1"/>
              <a:t>em</a:t>
            </a:r>
            <a:r>
              <a:rPr lang="en-US" sz="2200" dirty="0"/>
              <a:t> </a:t>
            </a:r>
            <a:r>
              <a:rPr lang="en-US" sz="2200" dirty="0" err="1"/>
              <a:t>có</a:t>
            </a:r>
            <a:r>
              <a:rPr lang="en-US" sz="2200" dirty="0"/>
              <a:t> ho, </a:t>
            </a:r>
            <a:r>
              <a:rPr lang="en-US" sz="2200" dirty="0" err="1"/>
              <a:t>đau</a:t>
            </a:r>
            <a:r>
              <a:rPr lang="en-US" sz="2200" dirty="0"/>
              <a:t> </a:t>
            </a:r>
            <a:r>
              <a:rPr lang="en-US" sz="2200" dirty="0" err="1"/>
              <a:t>họng</a:t>
            </a:r>
            <a:r>
              <a:rPr lang="en-US" sz="2200" dirty="0"/>
              <a:t>, </a:t>
            </a:r>
            <a:r>
              <a:rPr lang="en-US" sz="2200" dirty="0" err="1"/>
              <a:t>không</a:t>
            </a:r>
            <a:r>
              <a:rPr lang="en-US" sz="2200" dirty="0"/>
              <a:t> </a:t>
            </a:r>
            <a:r>
              <a:rPr lang="en-US" sz="2200" dirty="0" err="1"/>
              <a:t>khám</a:t>
            </a:r>
            <a:r>
              <a:rPr lang="en-US" sz="2200" dirty="0"/>
              <a:t>, </a:t>
            </a:r>
            <a:r>
              <a:rPr lang="en-US" sz="2200" dirty="0" err="1"/>
              <a:t>xét</a:t>
            </a:r>
            <a:r>
              <a:rPr lang="en-US" sz="2200" dirty="0"/>
              <a:t> </a:t>
            </a:r>
            <a:r>
              <a:rPr lang="en-US" sz="2200" dirty="0" err="1"/>
              <a:t>nghiệm</a:t>
            </a:r>
            <a:r>
              <a:rPr lang="en-US" sz="2200" dirty="0"/>
              <a:t> </a:t>
            </a:r>
            <a:r>
              <a:rPr lang="en-US" sz="2200" dirty="0" err="1"/>
              <a:t>và</a:t>
            </a:r>
            <a:r>
              <a:rPr lang="en-US" sz="2200" dirty="0"/>
              <a:t> </a:t>
            </a:r>
            <a:r>
              <a:rPr lang="en-US" sz="2200" dirty="0" err="1"/>
              <a:t>chẩn</a:t>
            </a:r>
            <a:r>
              <a:rPr lang="en-US" sz="2200" dirty="0"/>
              <a:t> </a:t>
            </a:r>
            <a:r>
              <a:rPr lang="en-US" sz="2200" dirty="0" err="1"/>
              <a:t>đoán</a:t>
            </a:r>
            <a:r>
              <a:rPr lang="en-US" sz="2200" dirty="0"/>
              <a:t>.</a:t>
            </a:r>
            <a:endParaRPr lang="vi-VN" sz="2200" dirty="0"/>
          </a:p>
          <a:p>
            <a:pPr marL="349250" lvl="1" algn="just">
              <a:lnSpc>
                <a:spcPct val="150000"/>
              </a:lnSpc>
            </a:pPr>
            <a:r>
              <a:rPr lang="en-US" sz="2200" dirty="0" err="1"/>
              <a:t>Chưa</a:t>
            </a:r>
            <a:r>
              <a:rPr lang="en-US" sz="2200" dirty="0"/>
              <a:t> </a:t>
            </a:r>
            <a:r>
              <a:rPr lang="en-US" sz="2200" dirty="0" err="1"/>
              <a:t>chích</a:t>
            </a:r>
            <a:r>
              <a:rPr lang="en-US" sz="2200" dirty="0"/>
              <a:t> </a:t>
            </a:r>
            <a:r>
              <a:rPr lang="en-US" sz="2200" dirty="0" err="1"/>
              <a:t>ngừa</a:t>
            </a:r>
            <a:r>
              <a:rPr lang="en-US" sz="2200" dirty="0"/>
              <a:t> </a:t>
            </a:r>
            <a:r>
              <a:rPr lang="en-US" sz="2200" dirty="0" err="1"/>
              <a:t>vaccin</a:t>
            </a:r>
            <a:r>
              <a:rPr lang="en-US" sz="2200" dirty="0"/>
              <a:t> Covid 19</a:t>
            </a:r>
            <a:endParaRPr lang="vi-VN" sz="2200" dirty="0"/>
          </a:p>
        </p:txBody>
      </p:sp>
    </p:spTree>
    <p:extLst>
      <p:ext uri="{BB962C8B-B14F-4D97-AF65-F5344CB8AC3E}">
        <p14:creationId xmlns:p14="http://schemas.microsoft.com/office/powerpoint/2010/main" val="469853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2684" y="141787"/>
            <a:ext cx="10095984" cy="1071154"/>
          </a:xfrm>
        </p:spPr>
        <p:txBody>
          <a:bodyPr/>
          <a:lstStyle/>
          <a:p>
            <a:r>
              <a:rPr lang="vi-VN" dirty="0"/>
              <a:t>4. Tiền Căn:</a:t>
            </a:r>
            <a:endParaRPr lang="en-US" dirty="0"/>
          </a:p>
        </p:txBody>
      </p:sp>
      <p:sp>
        <p:nvSpPr>
          <p:cNvPr id="3" name="Content Placeholder 2"/>
          <p:cNvSpPr>
            <a:spLocks noGrp="1"/>
          </p:cNvSpPr>
          <p:nvPr>
            <p:ph idx="1"/>
          </p:nvPr>
        </p:nvSpPr>
        <p:spPr>
          <a:xfrm>
            <a:off x="890451" y="1212941"/>
            <a:ext cx="10515600" cy="4900476"/>
          </a:xfrm>
        </p:spPr>
        <p:txBody>
          <a:bodyPr>
            <a:normAutofit/>
          </a:bodyPr>
          <a:lstStyle/>
          <a:p>
            <a:pPr marL="0" indent="0" algn="just">
              <a:lnSpc>
                <a:spcPct val="150000"/>
              </a:lnSpc>
              <a:buNone/>
            </a:pPr>
            <a:r>
              <a:rPr lang="vi-VN" sz="2400" b="1" dirty="0"/>
              <a:t>2. Gia Đình:</a:t>
            </a:r>
          </a:p>
          <a:p>
            <a:pPr lvl="1" algn="just">
              <a:lnSpc>
                <a:spcPct val="150000"/>
              </a:lnSpc>
            </a:pPr>
            <a:r>
              <a:rPr lang="vi-VN" dirty="0"/>
              <a:t>Không bệnh lý tự miễn, em gái khỏe mạnh.</a:t>
            </a:r>
          </a:p>
          <a:p>
            <a:pPr lvl="1" algn="just">
              <a:lnSpc>
                <a:spcPct val="150000"/>
              </a:lnSpc>
            </a:pPr>
            <a:r>
              <a:rPr lang="vi-VN" dirty="0"/>
              <a:t>Cha mẹ</a:t>
            </a:r>
            <a:r>
              <a:rPr lang="en-US" dirty="0"/>
              <a:t>, </a:t>
            </a:r>
            <a:r>
              <a:rPr lang="en-US" dirty="0" err="1"/>
              <a:t>anh</a:t>
            </a:r>
            <a:r>
              <a:rPr lang="en-US" dirty="0"/>
              <a:t> </a:t>
            </a:r>
            <a:r>
              <a:rPr lang="en-US" dirty="0" err="1"/>
              <a:t>cùng</a:t>
            </a:r>
            <a:r>
              <a:rPr lang="en-US" dirty="0"/>
              <a:t> </a:t>
            </a:r>
            <a:r>
              <a:rPr lang="en-US" dirty="0" err="1"/>
              <a:t>nhà</a:t>
            </a:r>
            <a:r>
              <a:rPr lang="en-US" dirty="0"/>
              <a:t> </a:t>
            </a:r>
            <a:r>
              <a:rPr lang="en-US" dirty="0" err="1"/>
              <a:t>nhiễm</a:t>
            </a:r>
            <a:r>
              <a:rPr lang="en-US" dirty="0"/>
              <a:t> Covid 19 </a:t>
            </a:r>
            <a:r>
              <a:rPr lang="en-US" dirty="0" err="1"/>
              <a:t>cách</a:t>
            </a:r>
            <a:r>
              <a:rPr lang="en-US" dirty="0"/>
              <a:t> 6 </a:t>
            </a:r>
            <a:r>
              <a:rPr lang="en-US" dirty="0" err="1"/>
              <a:t>tháng</a:t>
            </a:r>
            <a:r>
              <a:rPr lang="en-US" dirty="0"/>
              <a:t>, </a:t>
            </a:r>
            <a:r>
              <a:rPr lang="en-US" dirty="0" err="1"/>
              <a:t>bà</a:t>
            </a:r>
            <a:r>
              <a:rPr lang="en-US" dirty="0"/>
              <a:t> </a:t>
            </a:r>
            <a:r>
              <a:rPr lang="en-US" dirty="0" err="1"/>
              <a:t>ngoại</a:t>
            </a:r>
            <a:r>
              <a:rPr lang="en-US" dirty="0"/>
              <a:t> </a:t>
            </a:r>
            <a:r>
              <a:rPr lang="en-US" dirty="0" err="1"/>
              <a:t>nhiễm</a:t>
            </a:r>
            <a:r>
              <a:rPr lang="en-US" dirty="0"/>
              <a:t> Covid 10 </a:t>
            </a:r>
            <a:r>
              <a:rPr lang="en-US" dirty="0" err="1"/>
              <a:t>cách</a:t>
            </a:r>
            <a:r>
              <a:rPr lang="en-US" dirty="0"/>
              <a:t> 3,5 </a:t>
            </a:r>
            <a:r>
              <a:rPr lang="en-US" dirty="0" err="1"/>
              <a:t>tháng</a:t>
            </a:r>
            <a:endParaRPr lang="vi-VN" dirty="0"/>
          </a:p>
          <a:p>
            <a:pPr algn="just">
              <a:lnSpc>
                <a:spcPct val="150000"/>
              </a:lnSpc>
            </a:pPr>
            <a:endParaRPr lang="vi-VN" sz="2400" dirty="0"/>
          </a:p>
        </p:txBody>
      </p:sp>
    </p:spTree>
    <p:extLst>
      <p:ext uri="{BB962C8B-B14F-4D97-AF65-F5344CB8AC3E}">
        <p14:creationId xmlns:p14="http://schemas.microsoft.com/office/powerpoint/2010/main" val="33371251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4529</TotalTime>
  <Words>9282</Words>
  <Application>Microsoft Office PowerPoint</Application>
  <PresentationFormat>Widescreen</PresentationFormat>
  <Paragraphs>966</Paragraphs>
  <Slides>72</Slides>
  <Notes>13</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72</vt:i4>
      </vt:variant>
    </vt:vector>
  </HeadingPairs>
  <TitlesOfParts>
    <vt:vector size="86" baseType="lpstr">
      <vt:lpstr>BlinkMacSystemFont</vt:lpstr>
      <vt:lpstr>ff-quadraat-web-pro</vt:lpstr>
      <vt:lpstr>ff-scala-sans-pro</vt:lpstr>
      <vt:lpstr>TimesNewRomanPS-BoldMT</vt:lpstr>
      <vt:lpstr>Arial</vt:lpstr>
      <vt:lpstr>Calibri</vt:lpstr>
      <vt:lpstr>Calibri Light</vt:lpstr>
      <vt:lpstr>Cambria</vt:lpstr>
      <vt:lpstr>Noto Sans</vt:lpstr>
      <vt:lpstr>Roboto</vt:lpstr>
      <vt:lpstr>Tahoma</vt:lpstr>
      <vt:lpstr>Times New Roman</vt:lpstr>
      <vt:lpstr>Wingdings</vt:lpstr>
      <vt:lpstr>Office Theme</vt:lpstr>
      <vt:lpstr>Chuyên đề:  Hội chứng viêm đa hệ thống ở trẻ em (Multi-systeminflammatory syndrome in children MIS-C)</vt:lpstr>
      <vt:lpstr>Mục tiêu</vt:lpstr>
      <vt:lpstr>1. Hành Chánh:</vt:lpstr>
      <vt:lpstr>2. Lý Do Nhập Viện: </vt:lpstr>
      <vt:lpstr>3. Bệnh Sử: </vt:lpstr>
      <vt:lpstr>3. Bệnh Sử: </vt:lpstr>
      <vt:lpstr>3. Bệnh Sử: </vt:lpstr>
      <vt:lpstr>4. Tiền Căn:</vt:lpstr>
      <vt:lpstr>4. Tiền Căn:</vt:lpstr>
      <vt:lpstr>5. Tình Trạng Lúc Nhập Viện: (2 giờ 40 ngày 03/07/2022)</vt:lpstr>
      <vt:lpstr>6. Diễn tiến từ lúc nhập viện đến 21h ngày 4/7 nhập khoa Tim mạch</vt:lpstr>
      <vt:lpstr>7. Khám : thời điểm nhập khoa Tim Mạch  21 giờ 00 ngày 04/07/2022</vt:lpstr>
      <vt:lpstr>7. Khám : thời điểm nhập khoa Tim Mạch 21 giờ 00 ngày 04/07/2022</vt:lpstr>
      <vt:lpstr>8. Tóm Tắt Bệnh Án: (tại thời điểm nhập viện khoa Tim mạch)</vt:lpstr>
      <vt:lpstr>9. Đặt Vấn Đề:</vt:lpstr>
      <vt:lpstr>PowerPoint Presentation</vt:lpstr>
      <vt:lpstr>PowerPoint Presentation</vt:lpstr>
      <vt:lpstr>PHÂN LOẠI BAN DA</vt:lpstr>
      <vt:lpstr>Sốt tinh hồng nhiệt</vt:lpstr>
      <vt:lpstr>Hội chứng sốc nhiễm độc  (Toxic shock syndrome)</vt:lpstr>
      <vt:lpstr>HỘI CHỨNG BONG VẢY DA DO TỤ CẦU  (STAPHYLOCOCCAL SCALDED SKIN SYNDROME – 4S)</vt:lpstr>
      <vt:lpstr>Sởi</vt:lpstr>
      <vt:lpstr>Rubella</vt:lpstr>
      <vt:lpstr>Sốt phát ban (Rosela Infantum)</vt:lpstr>
      <vt:lpstr>Bệnh nhiễm trùng đơn nhân  (infestious mononucleosis)</vt:lpstr>
      <vt:lpstr>Lupus : chẩn đoán khi có 4/11 tiêu chuẩn</vt:lpstr>
      <vt:lpstr>Kawasaki</vt:lpstr>
      <vt:lpstr>Nghĩ đến Hội chứng viêm đa hệ thống</vt:lpstr>
      <vt:lpstr>PowerPoint Presentation</vt:lpstr>
      <vt:lpstr>PowerPoint Presentation</vt:lpstr>
      <vt:lpstr>Hội chứng viêm đa hệ thống (MIS-C)</vt:lpstr>
      <vt:lpstr>PowerPoint Presentation</vt:lpstr>
      <vt:lpstr>PowerPoint Presentation</vt:lpstr>
      <vt:lpstr>MIS-C Tiêu chuẩn chẩn đoán của Bộ Y Tế (405/QĐ-BYT tháng 02/2022)</vt:lpstr>
      <vt:lpstr>PowerPoint Presentation</vt:lpstr>
      <vt:lpstr>PowerPoint Presentation</vt:lpstr>
      <vt:lpstr>Thể lâm sàng</vt:lpstr>
      <vt:lpstr>PowerPoint Presentation</vt:lpstr>
      <vt:lpstr>10. Chẩn đoán sơ bộ</vt:lpstr>
      <vt:lpstr>PowerPoint Presentation</vt:lpstr>
      <vt:lpstr>Tiêu chuẩn chẩn đoán bất thường mạch vành theo tuổi hoặc z-score</vt:lpstr>
      <vt:lpstr>Xét nghiệm SARS-CoV2</vt:lpstr>
      <vt:lpstr>11. Cận lâm sàng (4/7/2022)</vt:lpstr>
      <vt:lpstr>11. Cận lâm sàng</vt:lpstr>
      <vt:lpstr>11. Cận lâm sàng</vt:lpstr>
      <vt:lpstr>12. Chẩn đoán xác định</vt:lpstr>
      <vt:lpstr>ĐIỀU TRỊ</vt:lpstr>
      <vt:lpstr>PowerPoint Presentation</vt:lpstr>
      <vt:lpstr>13. Điều trị MIS-C</vt:lpstr>
      <vt:lpstr>13. Điều trị MIS-C</vt:lpstr>
      <vt:lpstr>13. Điều trị MIS-C</vt:lpstr>
      <vt:lpstr>13. Điều trị MIS-C</vt:lpstr>
      <vt:lpstr>IVIG- Glucocorticoid</vt:lpstr>
      <vt:lpstr>PowerPoint Presentation</vt:lpstr>
      <vt:lpstr>Thuốc chống đông</vt:lpstr>
      <vt:lpstr>Thuốc chống đông</vt:lpstr>
      <vt:lpstr>PowerPoint Presentation</vt:lpstr>
      <vt:lpstr>Hội chứng viêm đa hệ thống kèm sốc hoặc suy đa cơ quan</vt:lpstr>
      <vt:lpstr>Hội chứng viêm đa hệ thống kèm sốc hoặc suy đa cơ quan</vt:lpstr>
      <vt:lpstr>Thuốc chống đông</vt:lpstr>
      <vt:lpstr>Thuốc chống đông</vt:lpstr>
      <vt:lpstr>Hội chứng viêm đa hệ thống giống bệnh Kawasaki</vt:lpstr>
      <vt:lpstr>Hội chứng viêm đa hệ thống thể đơn thuần</vt:lpstr>
      <vt:lpstr>Sử dụng methylprednisolon</vt:lpstr>
      <vt:lpstr>PowerPoint Presentation</vt:lpstr>
      <vt:lpstr>13. Điều trị cụ thể</vt:lpstr>
      <vt:lpstr>Theo dõi, ra viện và tái khám</vt:lpstr>
      <vt:lpstr>PowerPoint Presentation</vt:lpstr>
      <vt:lpstr>Diễn tiến sau điều trị của bệnh nhân</vt:lpstr>
      <vt:lpstr>Kết luận</vt:lpstr>
      <vt:lpstr>Bổ sung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BỆNH ÁN CẤP CỨU</dc:title>
  <dc:creator>DUY PHUONG VU</dc:creator>
  <cp:lastModifiedBy>ASUS</cp:lastModifiedBy>
  <cp:revision>134</cp:revision>
  <dcterms:created xsi:type="dcterms:W3CDTF">2022-02-08T07:02:04Z</dcterms:created>
  <dcterms:modified xsi:type="dcterms:W3CDTF">2022-07-17T13:19:20Z</dcterms:modified>
</cp:coreProperties>
</file>

<file path=docProps/thumbnail.jpeg>
</file>